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heme/themeOverride1.xml" ContentType="application/vnd.openxmlformats-officedocument.themeOverride+xml"/>
  <Override PartName="/ppt/slides/slide7.xml" ContentType="application/vnd.openxmlformats-officedocument.presentationml.slide+xml"/>
  <Override PartName="/ppt/slides/slide8.xml" ContentType="application/vnd.openxmlformats-officedocument.presentationml.slide+xml"/>
  <Override PartName="/ppt/theme/themeOverride2.xml" ContentType="application/vnd.openxmlformats-officedocument.themeOverride+xml"/>
  <Override PartName="/ppt/slides/slide9.xml" ContentType="application/vnd.openxmlformats-officedocument.presentationml.slide+xml"/>
  <Override PartName="/ppt/slides/slide10.xml" ContentType="application/vnd.openxmlformats-officedocument.presentationml.slide+xml"/>
  <Override PartName="/ppt/theme/themeOverride3.xml" ContentType="application/vnd.openxmlformats-officedocument.themeOverride+xml"/>
  <Override PartName="/ppt/slides/slide11.xml" ContentType="application/vnd.openxmlformats-officedocument.presentationml.slide+xml"/>
  <Override PartName="/ppt/slides/slide12.xml" ContentType="application/vnd.openxmlformats-officedocument.presentationml.slide+xml"/>
  <Override PartName="/ppt/theme/themeOverride4.xml" ContentType="application/vnd.openxmlformats-officedocument.themeOverride+xml"/>
  <Override PartName="/ppt/slides/slide13.xml" ContentType="application/vnd.openxmlformats-officedocument.presentationml.slide+xml"/>
  <Override PartName="/ppt/slides/slide14.xml" ContentType="application/vnd.openxmlformats-officedocument.presentationml.slide+xml"/>
  <Override PartName="/ppt/theme/themeOverride5.xml" ContentType="application/vnd.openxmlformats-officedocument.themeOverride+xml"/>
  <Override PartName="/ppt/slides/slide15.xml" ContentType="application/vnd.openxmlformats-officedocument.presentationml.slide+xml"/>
  <Override PartName="/ppt/slides/slide16.xml" ContentType="application/vnd.openxmlformats-officedocument.presentationml.slide+xml"/>
  <Override PartName="/ppt/notesSlides/notesSlide1.xml" ContentType="application/vnd.openxmlformats-officedocument.presentationml.notesSlide+xml"/>
  <Override PartName="/ppt/slides/slide17.xml" ContentType="application/vnd.openxmlformats-officedocument.presentationml.slide+xml"/>
  <Override PartName="/ppt/theme/themeOverride6.xml" ContentType="application/vnd.openxmlformats-officedocument.themeOverride+xml"/>
  <Override PartName="/ppt/slides/slide18.xml" ContentType="application/vnd.openxmlformats-officedocument.presentationml.slide+xml"/>
  <Override PartName="/ppt/theme/themeOverride7.xml" ContentType="application/vnd.openxmlformats-officedocument.themeOverride+xml"/>
  <Override PartName="/ppt/slides/slide19.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type="screen16x9" cy="6858000" cx="12192000"/>
  <p:notesSz cx="6858000" cy="9144000"/>
  <p:defaultTextStyle>
    <a:defPPr>
      <a:defRPr lang="en-US"/>
    </a:defPPr>
    <a:lvl1pPr algn="l" defTabSz="457200" eaLnBrk="1" hangingPunct="1" latinLnBrk="0" marL="0" rtl="0">
      <a:defRPr sz="1800" kern="1200">
        <a:solidFill>
          <a:schemeClr val="tx1"/>
        </a:solidFill>
        <a:latin typeface="+mn-lt"/>
        <a:ea typeface="+mn-ea"/>
        <a:cs typeface="+mn-cs"/>
      </a:defRPr>
    </a:lvl1pPr>
    <a:lvl2pPr algn="l" defTabSz="457200" eaLnBrk="1" hangingPunct="1" latinLnBrk="0" marL="457200" rtl="0">
      <a:defRPr sz="1800" kern="1200">
        <a:solidFill>
          <a:schemeClr val="tx1"/>
        </a:solidFill>
        <a:latin typeface="+mn-lt"/>
        <a:ea typeface="+mn-ea"/>
        <a:cs typeface="+mn-cs"/>
      </a:defRPr>
    </a:lvl2pPr>
    <a:lvl3pPr algn="l" defTabSz="457200" eaLnBrk="1" hangingPunct="1" latinLnBrk="0" marL="914400" rtl="0">
      <a:defRPr sz="1800" kern="1200">
        <a:solidFill>
          <a:schemeClr val="tx1"/>
        </a:solidFill>
        <a:latin typeface="+mn-lt"/>
        <a:ea typeface="+mn-ea"/>
        <a:cs typeface="+mn-cs"/>
      </a:defRPr>
    </a:lvl3pPr>
    <a:lvl4pPr algn="l" defTabSz="457200" eaLnBrk="1" hangingPunct="1" latinLnBrk="0" marL="1371600" rtl="0">
      <a:defRPr sz="1800" kern="1200">
        <a:solidFill>
          <a:schemeClr val="tx1"/>
        </a:solidFill>
        <a:latin typeface="+mn-lt"/>
        <a:ea typeface="+mn-ea"/>
        <a:cs typeface="+mn-cs"/>
      </a:defRPr>
    </a:lvl4pPr>
    <a:lvl5pPr algn="l" defTabSz="457200" eaLnBrk="1" hangingPunct="1" latinLnBrk="0" marL="1828800" rtl="0">
      <a:defRPr sz="1800" kern="1200">
        <a:solidFill>
          <a:schemeClr val="tx1"/>
        </a:solidFill>
        <a:latin typeface="+mn-lt"/>
        <a:ea typeface="+mn-ea"/>
        <a:cs typeface="+mn-cs"/>
      </a:defRPr>
    </a:lvl5pPr>
    <a:lvl6pPr algn="l" defTabSz="457200" eaLnBrk="1" hangingPunct="1" latinLnBrk="0" marL="2286000" rtl="0">
      <a:defRPr sz="1800" kern="1200">
        <a:solidFill>
          <a:schemeClr val="tx1"/>
        </a:solidFill>
        <a:latin typeface="+mn-lt"/>
        <a:ea typeface="+mn-ea"/>
        <a:cs typeface="+mn-cs"/>
      </a:defRPr>
    </a:lvl6pPr>
    <a:lvl7pPr algn="l" defTabSz="457200" eaLnBrk="1" hangingPunct="1" latinLnBrk="0" marL="2743200" rtl="0">
      <a:defRPr sz="1800" kern="1200">
        <a:solidFill>
          <a:schemeClr val="tx1"/>
        </a:solidFill>
        <a:latin typeface="+mn-lt"/>
        <a:ea typeface="+mn-ea"/>
        <a:cs typeface="+mn-cs"/>
      </a:defRPr>
    </a:lvl7pPr>
    <a:lvl8pPr algn="l" defTabSz="457200" eaLnBrk="1" hangingPunct="1" latinLnBrk="0" marL="3200400" rtl="0">
      <a:defRPr sz="1800" kern="1200">
        <a:solidFill>
          <a:schemeClr val="tx1"/>
        </a:solidFill>
        <a:latin typeface="+mn-lt"/>
        <a:ea typeface="+mn-ea"/>
        <a:cs typeface="+mn-cs"/>
      </a:defRPr>
    </a:lvl8pPr>
    <a:lvl9pPr algn="l" defTabSz="4572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84E0D1"/>
    <a:srgbClr val="68DF2D"/>
    <a:srgbClr val="8CD8D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showOutlineIcons="0">
    <p:restoredLeft sz="15587" autoAdjust="0"/>
    <p:restoredTop sz="94624" autoAdjust="0"/>
  </p:normalViewPr>
  <p:slideViewPr>
    <p:cSldViewPr snapToGrid="0">
      <p:cViewPr varScale="1">
        <p:scale>
          <a:sx n="69" d="100"/>
          <a:sy n="69" d="100"/>
        </p:scale>
        <p:origin x="-756" y="-102"/>
      </p:cViewPr>
      <p:guideLst>
        <p:guide orient="horz" pos="2160"/>
        <p:guide pos="3838"/>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tableStyles" Target="tableStyle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10" name=""/>
        <p:cNvGrpSpPr/>
        <p:nvPr/>
      </p:nvGrpSpPr>
      <p:grpSpPr>
        <a:xfrm>
          <a:off x="0" y="0"/>
          <a:ext cx="0" cy="0"/>
          <a:chOff x="0" y="0"/>
          <a:chExt cx="0" cy="0"/>
        </a:xfrm>
      </p:grpSpPr>
      <p:sp>
        <p:nvSpPr>
          <p:cNvPr id="1049294" name="Header Placeholder 1"/>
          <p:cNvSpPr>
            <a:spLocks noGrp="1"/>
          </p:cNvSpPr>
          <p:nvPr>
            <p:ph type="hdr" sz="quarter"/>
          </p:nvPr>
        </p:nvSpPr>
        <p:spPr>
          <a:xfrm>
            <a:off x="0" y="0"/>
            <a:ext cx="2971800" cy="457200"/>
          </a:xfrm>
          <a:prstGeom prst="rect"/>
        </p:spPr>
        <p:txBody>
          <a:bodyPr bIns="45720" lIns="91440" rIns="91440" rtlCol="0" tIns="45720" vert="horz"/>
          <a:lstStyle>
            <a:lvl1pPr algn="l">
              <a:defRPr sz="1200"/>
            </a:lvl1pPr>
          </a:lstStyle>
          <a:p>
            <a:endParaRPr lang="en-IN"/>
          </a:p>
        </p:txBody>
      </p:sp>
      <p:sp>
        <p:nvSpPr>
          <p:cNvPr id="1049295" name="Date Placeholder 2"/>
          <p:cNvSpPr>
            <a:spLocks noGrp="1"/>
          </p:cNvSpPr>
          <p:nvPr>
            <p:ph type="dt" idx="1"/>
          </p:nvPr>
        </p:nvSpPr>
        <p:spPr>
          <a:xfrm>
            <a:off x="3884613" y="0"/>
            <a:ext cx="2971800" cy="457200"/>
          </a:xfrm>
          <a:prstGeom prst="rect"/>
        </p:spPr>
        <p:txBody>
          <a:bodyPr bIns="45720" lIns="91440" rIns="91440" rtlCol="0" tIns="45720" vert="horz"/>
          <a:lstStyle>
            <a:lvl1pPr algn="r">
              <a:defRPr sz="1200"/>
            </a:lvl1pPr>
          </a:lstStyle>
          <a:p>
            <a:fld id="{AD940DD0-936A-462C-99EA-150D96FAF668}" type="datetimeFigureOut">
              <a:rPr lang="en-US" smtClean="0"/>
              <a:t>12/8/2022</a:t>
            </a:fld>
            <a:endParaRPr lang="en-IN"/>
          </a:p>
        </p:txBody>
      </p:sp>
      <p:sp>
        <p:nvSpPr>
          <p:cNvPr id="1049296" name="Slide Image Placeholder 3"/>
          <p:cNvSpPr>
            <a:spLocks noChangeAspect="1" noRot="1" noGrp="1"/>
          </p:cNvSpPr>
          <p:nvPr>
            <p:ph type="sldImg" idx="2"/>
          </p:nvPr>
        </p:nvSpPr>
        <p:spPr>
          <a:xfrm>
            <a:off x="381000" y="685800"/>
            <a:ext cx="6096000" cy="3429000"/>
          </a:xfrm>
          <a:prstGeom prst="rect"/>
          <a:noFill/>
          <a:ln w="12700">
            <a:solidFill>
              <a:prstClr val="black"/>
            </a:solidFill>
          </a:ln>
        </p:spPr>
        <p:txBody>
          <a:bodyPr anchor="ctr" bIns="45720" lIns="91440" rIns="91440" rtlCol="0" tIns="45720" vert="horz"/>
          <a:p>
            <a:endParaRPr lang="en-IN"/>
          </a:p>
        </p:txBody>
      </p:sp>
      <p:sp>
        <p:nvSpPr>
          <p:cNvPr id="1049297" name="Notes Placeholder 4"/>
          <p:cNvSpPr>
            <a:spLocks noGrp="1"/>
          </p:cNvSpPr>
          <p:nvPr>
            <p:ph type="body" sz="quarter" idx="3"/>
          </p:nvPr>
        </p:nvSpPr>
        <p:spPr>
          <a:xfrm>
            <a:off x="685800" y="4343400"/>
            <a:ext cx="5486400" cy="4114800"/>
          </a:xfrm>
          <a:prstGeom prst="rect"/>
        </p:spPr>
        <p:txBody>
          <a:bodyPr bIns="45720" lIns="91440" rIns="91440" rtlCol="0" tIns="45720" vert="horz">
            <a:normAutofit/>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1049298" name="Footer Placeholder 5"/>
          <p:cNvSpPr>
            <a:spLocks noGrp="1"/>
          </p:cNvSpPr>
          <p:nvPr>
            <p:ph type="ftr" sz="quarter" idx="4"/>
          </p:nvPr>
        </p:nvSpPr>
        <p:spPr>
          <a:xfrm>
            <a:off x="0" y="8685213"/>
            <a:ext cx="2971800" cy="457200"/>
          </a:xfrm>
          <a:prstGeom prst="rect"/>
        </p:spPr>
        <p:txBody>
          <a:bodyPr anchor="b" bIns="45720" lIns="91440" rIns="91440" rtlCol="0" tIns="45720" vert="horz"/>
          <a:lstStyle>
            <a:lvl1pPr algn="l">
              <a:defRPr sz="1200"/>
            </a:lvl1pPr>
          </a:lstStyle>
          <a:p>
            <a:endParaRPr lang="en-IN"/>
          </a:p>
        </p:txBody>
      </p:sp>
      <p:sp>
        <p:nvSpPr>
          <p:cNvPr id="1049299" name="Slide Number Placeholder 6"/>
          <p:cNvSpPr>
            <a:spLocks noGrp="1"/>
          </p:cNvSpPr>
          <p:nvPr>
            <p:ph type="sldNum" sz="quarter" idx="5"/>
          </p:nvPr>
        </p:nvSpPr>
        <p:spPr>
          <a:xfrm>
            <a:off x="3884613" y="8685213"/>
            <a:ext cx="2971800" cy="457200"/>
          </a:xfrm>
          <a:prstGeom prst="rect"/>
        </p:spPr>
        <p:txBody>
          <a:bodyPr anchor="b" bIns="45720" lIns="91440" rIns="91440" rtlCol="0" tIns="45720" vert="horz"/>
          <a:lstStyle>
            <a:lvl1pPr algn="r">
              <a:defRPr sz="1200"/>
            </a:lvl1pPr>
          </a:lstStyle>
          <a:p>
            <a:fld id="{22FFD05A-91EE-471C-A6C2-3237D71C3521}" type="slidenum">
              <a:rPr lang="en-IN" smtClean="0"/>
              <a:t>‹#›</a:t>
            </a:fld>
            <a:endParaRPr lang="en-IN"/>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9193" name="Slide Image Placeholder 1"/>
          <p:cNvSpPr>
            <a:spLocks noChangeAspect="1" noRot="1" noGrp="1"/>
          </p:cNvSpPr>
          <p:nvPr>
            <p:ph type="sldImg"/>
          </p:nvPr>
        </p:nvSpPr>
        <p:spPr/>
      </p:sp>
      <p:sp>
        <p:nvSpPr>
          <p:cNvPr id="1049194" name="Notes Placeholder 2"/>
          <p:cNvSpPr>
            <a:spLocks noGrp="1"/>
          </p:cNvSpPr>
          <p:nvPr>
            <p:ph type="body" idx="1"/>
          </p:nvPr>
        </p:nvSpPr>
        <p:spPr/>
        <p:txBody>
          <a:bodyPr>
            <a:normAutofit/>
          </a:bodyPr>
          <a:p>
            <a:endParaRPr dirty="0" lang="en-IN"/>
          </a:p>
        </p:txBody>
      </p:sp>
      <p:sp>
        <p:nvSpPr>
          <p:cNvPr id="1049195" name="Slide Number Placeholder 3"/>
          <p:cNvSpPr>
            <a:spLocks noGrp="1"/>
          </p:cNvSpPr>
          <p:nvPr>
            <p:ph type="sldNum" sz="quarter" idx="10"/>
          </p:nvPr>
        </p:nvSpPr>
        <p:spPr/>
        <p:txBody>
          <a:bodyPr/>
          <a:p>
            <a:fld id="{22FFD05A-91EE-471C-A6C2-3237D71C3521}" type="slidenum">
              <a:rPr lang="en-IN" smtClean="0"/>
              <a:t>16</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type="title">
  <p:cSld name="Title Slide">
    <p:spTree>
      <p:nvGrpSpPr>
        <p:cNvPr id="33" name=""/>
        <p:cNvGrpSpPr/>
        <p:nvPr/>
      </p:nvGrpSpPr>
      <p:grpSpPr>
        <a:xfrm>
          <a:off x="0" y="0"/>
          <a:ext cx="0" cy="0"/>
          <a:chOff x="0" y="0"/>
          <a:chExt cx="0" cy="0"/>
        </a:xfrm>
      </p:grpSpPr>
      <p:pic>
        <p:nvPicPr>
          <p:cNvPr id="2097153" name="Picture 2" descr="\\DROBO-FS\QuickDrops\JB\PPTX NG\Droplets\LightingOverlay.png"/>
          <p:cNvPicPr>
            <a:picLocks noChangeAspect="1" noChangeArrowheads="1"/>
          </p:cNvPicPr>
          <p:nvPr/>
        </p:nvPicPr>
        <p:blipFill>
          <a:blip xmlns:r="http://schemas.openxmlformats.org/officeDocument/2006/relationships" r:embed="rId1">
            <a:alphaModFix amt="30000"/>
          </a:blip>
          <a:srcRect/>
          <a:stretch>
            <a:fillRect/>
          </a:stretch>
        </p:blipFill>
        <p:spPr bwMode="auto">
          <a:xfrm>
            <a:off x="0" y="-1"/>
            <a:ext cx="12192003" cy="6858001"/>
          </a:xfrm>
          <a:prstGeom prst="rect"/>
          <a:noFill/>
        </p:spPr>
      </p:pic>
      <p:grpSp>
        <p:nvGrpSpPr>
          <p:cNvPr id="34"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gradFill>
        </p:grpSpPr>
        <p:sp>
          <p:nvSpPr>
            <p:cNvPr id="1048618" name="Rectangle 5"/>
            <p:cNvSpPr>
              <a:spLocks noChangeArrowheads="1"/>
            </p:cNvSpPr>
            <p:nvPr/>
          </p:nvSpPr>
          <p:spPr bwMode="auto">
            <a:xfrm>
              <a:off x="1209675" y="4763"/>
              <a:ext cx="23813" cy="2181225"/>
            </a:xfrm>
            <a:prstGeom prst="rect"/>
            <a:grpFill/>
            <a:ln>
              <a:noFill/>
            </a:ln>
          </p:spPr>
        </p:sp>
        <p:sp>
          <p:nvSpPr>
            <p:cNvPr id="1048619" name="Freeform 6"/>
            <p:cNvSpPr>
              <a:spLocks noEditPoints="1"/>
            </p:cNvSpPr>
            <p:nvPr/>
          </p:nvSpPr>
          <p:spPr bwMode="auto">
            <a:xfrm>
              <a:off x="1128713"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620" name="Freeform 7"/>
            <p:cNvSpPr>
              <a:spLocks noEditPoints="1"/>
            </p:cNvSpPr>
            <p:nvPr/>
          </p:nvSpPr>
          <p:spPr bwMode="auto">
            <a:xfrm>
              <a:off x="1123950"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621" name="Rectangle 8"/>
            <p:cNvSpPr>
              <a:spLocks noChangeArrowheads="1"/>
            </p:cNvSpPr>
            <p:nvPr/>
          </p:nvSpPr>
          <p:spPr bwMode="auto">
            <a:xfrm>
              <a:off x="414338" y="9525"/>
              <a:ext cx="28575" cy="4481513"/>
            </a:xfrm>
            <a:prstGeom prst="rect"/>
            <a:grpFill/>
            <a:ln>
              <a:noFill/>
            </a:ln>
          </p:spPr>
        </p:sp>
        <p:sp>
          <p:nvSpPr>
            <p:cNvPr id="1048622" name="Freeform 9"/>
            <p:cNvSpPr>
              <a:spLocks noEditPoints="1"/>
            </p:cNvSpPr>
            <p:nvPr/>
          </p:nvSpPr>
          <p:spPr bwMode="auto">
            <a:xfrm>
              <a:off x="333375"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623" name="Freeform 10"/>
            <p:cNvSpPr/>
            <p:nvPr/>
          </p:nvSpPr>
          <p:spPr bwMode="auto">
            <a:xfrm>
              <a:off x="190500" y="9525"/>
              <a:ext cx="152400" cy="908050"/>
            </a:xfrm>
            <a:custGeom>
              <a:avLst/>
              <a:ahLst/>
              <a:rect l="0" t="0" r="r" b="b"/>
              <a:pathLst>
                <a:path w="96" h="572">
                  <a:moveTo>
                    <a:pt x="15" y="572"/>
                  </a:moveTo>
                  <a:lnTo>
                    <a:pt x="0" y="566"/>
                  </a:lnTo>
                  <a:lnTo>
                    <a:pt x="81" y="380"/>
                  </a:lnTo>
                  <a:lnTo>
                    <a:pt x="81" y="0"/>
                  </a:lnTo>
                  <a:lnTo>
                    <a:pt x="96" y="0"/>
                  </a:lnTo>
                  <a:lnTo>
                    <a:pt x="96" y="383"/>
                  </a:lnTo>
                  <a:lnTo>
                    <a:pt x="15" y="572"/>
                  </a:lnTo>
                  <a:close/>
                </a:path>
              </a:pathLst>
            </a:custGeom>
            <a:grpFill/>
            <a:ln>
              <a:noFill/>
            </a:ln>
          </p:spPr>
        </p:sp>
        <p:sp>
          <p:nvSpPr>
            <p:cNvPr id="1048624" name="Freeform 11"/>
            <p:cNvSpPr/>
            <p:nvPr/>
          </p:nvSpPr>
          <p:spPr bwMode="auto">
            <a:xfrm>
              <a:off x="1290638" y="14288"/>
              <a:ext cx="376238" cy="1801813"/>
            </a:xfrm>
            <a:custGeom>
              <a:avLst/>
              <a:ah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p:spPr>
        </p:sp>
        <p:sp>
          <p:nvSpPr>
            <p:cNvPr id="1048625" name="Freeform 12"/>
            <p:cNvSpPr>
              <a:spLocks noEditPoints="1"/>
            </p:cNvSpPr>
            <p:nvPr/>
          </p:nvSpPr>
          <p:spPr bwMode="auto">
            <a:xfrm>
              <a:off x="1600200" y="180181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626" name="Freeform 13"/>
            <p:cNvSpPr/>
            <p:nvPr/>
          </p:nvSpPr>
          <p:spPr bwMode="auto">
            <a:xfrm>
              <a:off x="1381125" y="9525"/>
              <a:ext cx="371475" cy="1425575"/>
            </a:xfrm>
            <a:custGeom>
              <a:avLst/>
              <a:ah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p:spPr>
        </p:sp>
        <p:sp>
          <p:nvSpPr>
            <p:cNvPr id="1048627" name="Freeform 14"/>
            <p:cNvSpPr/>
            <p:nvPr/>
          </p:nvSpPr>
          <p:spPr bwMode="auto">
            <a:xfrm>
              <a:off x="1643063"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8628" name="Freeform 15"/>
            <p:cNvSpPr>
              <a:spLocks noEditPoints="1"/>
            </p:cNvSpPr>
            <p:nvPr/>
          </p:nvSpPr>
          <p:spPr bwMode="auto">
            <a:xfrm>
              <a:off x="1685925" y="14208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629" name="Freeform 16"/>
            <p:cNvSpPr>
              <a:spLocks noEditPoints="1"/>
            </p:cNvSpPr>
            <p:nvPr/>
          </p:nvSpPr>
          <p:spPr bwMode="auto">
            <a:xfrm>
              <a:off x="168592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630" name="Freeform 17"/>
            <p:cNvSpPr/>
            <p:nvPr/>
          </p:nvSpPr>
          <p:spPr bwMode="auto">
            <a:xfrm>
              <a:off x="1743075" y="4763"/>
              <a:ext cx="419100" cy="522288"/>
            </a:xfrm>
            <a:custGeom>
              <a:avLst/>
              <a:ah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p:spPr>
        </p:sp>
        <p:sp>
          <p:nvSpPr>
            <p:cNvPr id="1048631" name="Freeform 18"/>
            <p:cNvSpPr>
              <a:spLocks noEditPoints="1"/>
            </p:cNvSpPr>
            <p:nvPr/>
          </p:nvSpPr>
          <p:spPr bwMode="auto">
            <a:xfrm>
              <a:off x="2119313"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8632" name="Freeform 19"/>
            <p:cNvSpPr/>
            <p:nvPr/>
          </p:nvSpPr>
          <p:spPr bwMode="auto">
            <a:xfrm>
              <a:off x="952500" y="4763"/>
              <a:ext cx="152400" cy="908050"/>
            </a:xfrm>
            <a:custGeom>
              <a:avLst/>
              <a:ahLst/>
              <a:rect l="0" t="0" r="r" b="b"/>
              <a:pathLst>
                <a:path w="96" h="572">
                  <a:moveTo>
                    <a:pt x="15" y="572"/>
                  </a:moveTo>
                  <a:lnTo>
                    <a:pt x="0" y="572"/>
                  </a:lnTo>
                  <a:lnTo>
                    <a:pt x="0" y="189"/>
                  </a:lnTo>
                  <a:lnTo>
                    <a:pt x="81" y="0"/>
                  </a:lnTo>
                  <a:lnTo>
                    <a:pt x="96" y="6"/>
                  </a:lnTo>
                  <a:lnTo>
                    <a:pt x="15" y="192"/>
                  </a:lnTo>
                  <a:lnTo>
                    <a:pt x="15" y="572"/>
                  </a:lnTo>
                  <a:close/>
                </a:path>
              </a:pathLst>
            </a:custGeom>
            <a:grpFill/>
            <a:ln>
              <a:noFill/>
            </a:ln>
          </p:spPr>
        </p:sp>
        <p:sp>
          <p:nvSpPr>
            <p:cNvPr id="1048633" name="Freeform 20"/>
            <p:cNvSpPr>
              <a:spLocks noEditPoints="1"/>
            </p:cNvSpPr>
            <p:nvPr/>
          </p:nvSpPr>
          <p:spPr bwMode="auto">
            <a:xfrm>
              <a:off x="86677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p:spPr>
        </p:sp>
        <p:sp>
          <p:nvSpPr>
            <p:cNvPr id="1048634" name="Freeform 21"/>
            <p:cNvSpPr>
              <a:spLocks noEditPoints="1"/>
            </p:cNvSpPr>
            <p:nvPr/>
          </p:nvSpPr>
          <p:spPr bwMode="auto">
            <a:xfrm>
              <a:off x="890588" y="15541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635" name="Freeform 22"/>
            <p:cNvSpPr/>
            <p:nvPr/>
          </p:nvSpPr>
          <p:spPr bwMode="auto">
            <a:xfrm>
              <a:off x="738188" y="5622925"/>
              <a:ext cx="338138" cy="1216025"/>
            </a:xfrm>
            <a:custGeom>
              <a:avLst/>
              <a:ah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p:spPr>
        </p:sp>
        <p:sp>
          <p:nvSpPr>
            <p:cNvPr id="1048636" name="Freeform 23"/>
            <p:cNvSpPr>
              <a:spLocks noEditPoints="1"/>
            </p:cNvSpPr>
            <p:nvPr/>
          </p:nvSpPr>
          <p:spPr bwMode="auto">
            <a:xfrm>
              <a:off x="647700" y="5480050"/>
              <a:ext cx="157163" cy="157163"/>
            </a:xfrm>
            <a:custGeom>
              <a:avLst/>
              <a:ah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p:spPr>
        </p:sp>
        <p:sp>
          <p:nvSpPr>
            <p:cNvPr id="1048637" name="Freeform 24"/>
            <p:cNvSpPr>
              <a:spLocks noEditPoints="1"/>
            </p:cNvSpPr>
            <p:nvPr/>
          </p:nvSpPr>
          <p:spPr bwMode="auto">
            <a:xfrm>
              <a:off x="66675" y="903288"/>
              <a:ext cx="190500" cy="190500"/>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p:spPr>
        </p:sp>
        <p:sp>
          <p:nvSpPr>
            <p:cNvPr id="1048638" name="Freeform 25"/>
            <p:cNvSpPr/>
            <p:nvPr/>
          </p:nvSpPr>
          <p:spPr bwMode="auto">
            <a:xfrm>
              <a:off x="0" y="3897313"/>
              <a:ext cx="133350" cy="266700"/>
            </a:xfrm>
            <a:custGeom>
              <a:avLst/>
              <a:ahLst/>
              <a:rect l="0" t="0" r="r" b="b"/>
              <a:pathLst>
                <a:path w="84" h="168">
                  <a:moveTo>
                    <a:pt x="69" y="168"/>
                  </a:moveTo>
                  <a:lnTo>
                    <a:pt x="0" y="6"/>
                  </a:lnTo>
                  <a:lnTo>
                    <a:pt x="12" y="0"/>
                  </a:lnTo>
                  <a:lnTo>
                    <a:pt x="84" y="162"/>
                  </a:lnTo>
                  <a:lnTo>
                    <a:pt x="69" y="168"/>
                  </a:lnTo>
                  <a:close/>
                </a:path>
              </a:pathLst>
            </a:custGeom>
            <a:grpFill/>
            <a:ln>
              <a:noFill/>
            </a:ln>
          </p:spPr>
        </p:sp>
        <p:sp>
          <p:nvSpPr>
            <p:cNvPr id="1048639" name="Freeform 26"/>
            <p:cNvSpPr>
              <a:spLocks noEditPoints="1"/>
            </p:cNvSpPr>
            <p:nvPr/>
          </p:nvSpPr>
          <p:spPr bwMode="auto">
            <a:xfrm>
              <a:off x="66675" y="414972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640" name="Freeform 27"/>
            <p:cNvSpPr/>
            <p:nvPr/>
          </p:nvSpPr>
          <p:spPr bwMode="auto">
            <a:xfrm>
              <a:off x="0" y="1644650"/>
              <a:ext cx="133350" cy="269875"/>
            </a:xfrm>
            <a:custGeom>
              <a:avLst/>
              <a:ahLst/>
              <a:rect l="0" t="0" r="r" b="b"/>
              <a:pathLst>
                <a:path w="84" h="170">
                  <a:moveTo>
                    <a:pt x="12" y="170"/>
                  </a:moveTo>
                  <a:lnTo>
                    <a:pt x="0" y="164"/>
                  </a:lnTo>
                  <a:lnTo>
                    <a:pt x="69" y="0"/>
                  </a:lnTo>
                  <a:lnTo>
                    <a:pt x="84" y="6"/>
                  </a:lnTo>
                  <a:lnTo>
                    <a:pt x="12" y="170"/>
                  </a:lnTo>
                  <a:close/>
                </a:path>
              </a:pathLst>
            </a:custGeom>
            <a:grpFill/>
            <a:ln>
              <a:noFill/>
            </a:ln>
          </p:spPr>
        </p:sp>
        <p:sp>
          <p:nvSpPr>
            <p:cNvPr id="1048641" name="Freeform 28"/>
            <p:cNvSpPr>
              <a:spLocks noEditPoints="1"/>
            </p:cNvSpPr>
            <p:nvPr/>
          </p:nvSpPr>
          <p:spPr bwMode="auto">
            <a:xfrm>
              <a:off x="66675" y="146843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642" name="Freeform 29"/>
            <p:cNvSpPr/>
            <p:nvPr/>
          </p:nvSpPr>
          <p:spPr bwMode="auto">
            <a:xfrm>
              <a:off x="695325" y="4763"/>
              <a:ext cx="309563" cy="1558925"/>
            </a:xfrm>
            <a:custGeom>
              <a:avLst/>
              <a:ah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p:spPr>
        </p:sp>
        <p:sp>
          <p:nvSpPr>
            <p:cNvPr id="1048643" name="Freeform 30"/>
            <p:cNvSpPr>
              <a:spLocks noEditPoints="1"/>
            </p:cNvSpPr>
            <p:nvPr/>
          </p:nvSpPr>
          <p:spPr bwMode="auto">
            <a:xfrm>
              <a:off x="57150" y="48815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644" name="Freeform 31"/>
            <p:cNvSpPr/>
            <p:nvPr/>
          </p:nvSpPr>
          <p:spPr bwMode="auto">
            <a:xfrm>
              <a:off x="138113" y="5060950"/>
              <a:ext cx="304800" cy="1778000"/>
            </a:xfrm>
            <a:custGeom>
              <a:avLst/>
              <a:ah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p:spPr>
        </p:sp>
        <p:sp>
          <p:nvSpPr>
            <p:cNvPr id="1048645" name="Freeform 32"/>
            <p:cNvSpPr>
              <a:spLocks noEditPoints="1"/>
            </p:cNvSpPr>
            <p:nvPr/>
          </p:nvSpPr>
          <p:spPr bwMode="auto">
            <a:xfrm>
              <a:off x="561975" y="64309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646" name="Rectangle 33"/>
            <p:cNvSpPr>
              <a:spLocks noChangeArrowheads="1"/>
            </p:cNvSpPr>
            <p:nvPr/>
          </p:nvSpPr>
          <p:spPr bwMode="auto">
            <a:xfrm>
              <a:off x="642938" y="6610350"/>
              <a:ext cx="23813" cy="242888"/>
            </a:xfrm>
            <a:prstGeom prst="rect"/>
            <a:grpFill/>
            <a:ln>
              <a:noFill/>
            </a:ln>
          </p:spPr>
        </p:sp>
        <p:sp>
          <p:nvSpPr>
            <p:cNvPr id="1048647" name="Freeform 34"/>
            <p:cNvSpPr>
              <a:spLocks noEditPoints="1"/>
            </p:cNvSpPr>
            <p:nvPr/>
          </p:nvSpPr>
          <p:spPr bwMode="auto">
            <a:xfrm>
              <a:off x="76200" y="6430963"/>
              <a:ext cx="190500" cy="188913"/>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648" name="Freeform 35"/>
            <p:cNvSpPr/>
            <p:nvPr/>
          </p:nvSpPr>
          <p:spPr bwMode="auto">
            <a:xfrm>
              <a:off x="0" y="5978525"/>
              <a:ext cx="190500" cy="461963"/>
            </a:xfrm>
            <a:custGeom>
              <a:avLst/>
              <a:ah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p:spPr>
        </p:sp>
        <p:sp>
          <p:nvSpPr>
            <p:cNvPr id="1048649" name="Freeform 36"/>
            <p:cNvSpPr/>
            <p:nvPr/>
          </p:nvSpPr>
          <p:spPr bwMode="auto">
            <a:xfrm>
              <a:off x="1014413" y="1801813"/>
              <a:ext cx="214313" cy="755650"/>
            </a:xfrm>
            <a:custGeom>
              <a:avLst/>
              <a:ahLst/>
              <a:rect l="0" t="0" r="r" b="b"/>
              <a:pathLst>
                <a:path w="135" h="476">
                  <a:moveTo>
                    <a:pt x="12" y="476"/>
                  </a:moveTo>
                  <a:lnTo>
                    <a:pt x="0" y="476"/>
                  </a:lnTo>
                  <a:lnTo>
                    <a:pt x="0" y="128"/>
                  </a:lnTo>
                  <a:lnTo>
                    <a:pt x="126" y="0"/>
                  </a:lnTo>
                  <a:lnTo>
                    <a:pt x="135" y="9"/>
                  </a:lnTo>
                  <a:lnTo>
                    <a:pt x="12" y="131"/>
                  </a:lnTo>
                  <a:lnTo>
                    <a:pt x="12" y="476"/>
                  </a:lnTo>
                  <a:close/>
                </a:path>
              </a:pathLst>
            </a:custGeom>
            <a:grpFill/>
            <a:ln>
              <a:noFill/>
            </a:ln>
          </p:spPr>
        </p:sp>
        <p:sp>
          <p:nvSpPr>
            <p:cNvPr id="1048650" name="Freeform 37"/>
            <p:cNvSpPr>
              <a:spLocks noEditPoints="1"/>
            </p:cNvSpPr>
            <p:nvPr/>
          </p:nvSpPr>
          <p:spPr bwMode="auto">
            <a:xfrm>
              <a:off x="938213" y="2547938"/>
              <a:ext cx="166688" cy="160338"/>
            </a:xfrm>
            <a:custGeom>
              <a:avLst/>
              <a:ah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p:spPr>
        </p:sp>
        <p:sp>
          <p:nvSpPr>
            <p:cNvPr id="1048651" name="Freeform 38"/>
            <p:cNvSpPr/>
            <p:nvPr/>
          </p:nvSpPr>
          <p:spPr bwMode="auto">
            <a:xfrm>
              <a:off x="595313" y="4763"/>
              <a:ext cx="638175" cy="4025900"/>
            </a:xfrm>
            <a:custGeom>
              <a:avLst/>
              <a:ah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p:spPr>
        </p:sp>
        <p:sp>
          <p:nvSpPr>
            <p:cNvPr id="1048652" name="Freeform 39"/>
            <p:cNvSpPr/>
            <p:nvPr/>
          </p:nvSpPr>
          <p:spPr bwMode="auto">
            <a:xfrm>
              <a:off x="1223963"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8653" name="Freeform 40"/>
            <p:cNvSpPr>
              <a:spLocks noEditPoints="1"/>
            </p:cNvSpPr>
            <p:nvPr/>
          </p:nvSpPr>
          <p:spPr bwMode="auto">
            <a:xfrm>
              <a:off x="1300163" y="1849438"/>
              <a:ext cx="109538" cy="107950"/>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8654" name="Freeform 41"/>
            <p:cNvSpPr/>
            <p:nvPr/>
          </p:nvSpPr>
          <p:spPr bwMode="auto">
            <a:xfrm>
              <a:off x="280988" y="3417888"/>
              <a:ext cx="142875" cy="474663"/>
            </a:xfrm>
            <a:custGeom>
              <a:avLst/>
              <a:ahLst/>
              <a:rect l="0" t="0" r="r" b="b"/>
              <a:pathLst>
                <a:path w="90" h="299">
                  <a:moveTo>
                    <a:pt x="12" y="299"/>
                  </a:moveTo>
                  <a:lnTo>
                    <a:pt x="0" y="299"/>
                  </a:lnTo>
                  <a:lnTo>
                    <a:pt x="0" y="80"/>
                  </a:lnTo>
                  <a:lnTo>
                    <a:pt x="81" y="0"/>
                  </a:lnTo>
                  <a:lnTo>
                    <a:pt x="90" y="8"/>
                  </a:lnTo>
                  <a:lnTo>
                    <a:pt x="12" y="83"/>
                  </a:lnTo>
                  <a:lnTo>
                    <a:pt x="12" y="299"/>
                  </a:lnTo>
                  <a:close/>
                </a:path>
              </a:pathLst>
            </a:custGeom>
            <a:grpFill/>
            <a:ln>
              <a:noFill/>
            </a:ln>
          </p:spPr>
        </p:sp>
        <p:sp>
          <p:nvSpPr>
            <p:cNvPr id="1048655" name="Freeform 42"/>
            <p:cNvSpPr>
              <a:spLocks noEditPoints="1"/>
            </p:cNvSpPr>
            <p:nvPr/>
          </p:nvSpPr>
          <p:spPr bwMode="auto">
            <a:xfrm>
              <a:off x="238125" y="3883025"/>
              <a:ext cx="109538" cy="109538"/>
            </a:xfrm>
            <a:custGeom>
              <a:avLst/>
              <a:ah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p:spPr>
        </p:sp>
        <p:sp>
          <p:nvSpPr>
            <p:cNvPr id="1048656" name="Freeform 43"/>
            <p:cNvSpPr/>
            <p:nvPr/>
          </p:nvSpPr>
          <p:spPr bwMode="auto">
            <a:xfrm>
              <a:off x="4763" y="2166938"/>
              <a:ext cx="114300" cy="452438"/>
            </a:xfrm>
            <a:custGeom>
              <a:avLst/>
              <a:ahLst/>
              <a:rect l="0" t="0" r="r" b="b"/>
              <a:pathLst>
                <a:path w="72" h="285">
                  <a:moveTo>
                    <a:pt x="6" y="285"/>
                  </a:moveTo>
                  <a:lnTo>
                    <a:pt x="0" y="276"/>
                  </a:lnTo>
                  <a:lnTo>
                    <a:pt x="60" y="216"/>
                  </a:lnTo>
                  <a:lnTo>
                    <a:pt x="60" y="0"/>
                  </a:lnTo>
                  <a:lnTo>
                    <a:pt x="72" y="0"/>
                  </a:lnTo>
                  <a:lnTo>
                    <a:pt x="72" y="222"/>
                  </a:lnTo>
                  <a:lnTo>
                    <a:pt x="6" y="285"/>
                  </a:lnTo>
                  <a:close/>
                </a:path>
              </a:pathLst>
            </a:custGeom>
            <a:grpFill/>
            <a:ln>
              <a:noFill/>
            </a:ln>
          </p:spPr>
        </p:sp>
        <p:sp>
          <p:nvSpPr>
            <p:cNvPr id="1048657" name="Freeform 44"/>
            <p:cNvSpPr>
              <a:spLocks noEditPoints="1"/>
            </p:cNvSpPr>
            <p:nvPr/>
          </p:nvSpPr>
          <p:spPr bwMode="auto">
            <a:xfrm>
              <a:off x="52388" y="2066925"/>
              <a:ext cx="109538" cy="109538"/>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8658" name="Rectangle 45"/>
            <p:cNvSpPr>
              <a:spLocks noChangeArrowheads="1"/>
            </p:cNvSpPr>
            <p:nvPr/>
          </p:nvSpPr>
          <p:spPr bwMode="auto">
            <a:xfrm>
              <a:off x="1228725" y="4662488"/>
              <a:ext cx="23813" cy="2181225"/>
            </a:xfrm>
            <a:prstGeom prst="rect"/>
            <a:grpFill/>
            <a:ln>
              <a:noFill/>
            </a:ln>
          </p:spPr>
        </p:sp>
        <p:sp>
          <p:nvSpPr>
            <p:cNvPr id="1048659" name="Freeform 46"/>
            <p:cNvSpPr/>
            <p:nvPr/>
          </p:nvSpPr>
          <p:spPr bwMode="auto">
            <a:xfrm>
              <a:off x="1319213" y="5041900"/>
              <a:ext cx="371475" cy="1801813"/>
            </a:xfrm>
            <a:custGeom>
              <a:avLst/>
              <a:ah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p:spPr>
        </p:sp>
        <p:sp>
          <p:nvSpPr>
            <p:cNvPr id="1048660" name="Freeform 47"/>
            <p:cNvSpPr>
              <a:spLocks noEditPoints="1"/>
            </p:cNvSpPr>
            <p:nvPr/>
          </p:nvSpPr>
          <p:spPr bwMode="auto">
            <a:xfrm>
              <a:off x="1147763"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661" name="Freeform 48"/>
            <p:cNvSpPr/>
            <p:nvPr/>
          </p:nvSpPr>
          <p:spPr bwMode="auto">
            <a:xfrm>
              <a:off x="819150" y="3983038"/>
              <a:ext cx="347663" cy="2860675"/>
            </a:xfrm>
            <a:custGeom>
              <a:avLst/>
              <a:ah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p:spPr>
        </p:sp>
        <p:sp>
          <p:nvSpPr>
            <p:cNvPr id="1048662" name="Freeform 49"/>
            <p:cNvSpPr>
              <a:spLocks noEditPoints="1"/>
            </p:cNvSpPr>
            <p:nvPr/>
          </p:nvSpPr>
          <p:spPr bwMode="auto">
            <a:xfrm>
              <a:off x="728663" y="3806825"/>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663" name="Freeform 50"/>
            <p:cNvSpPr>
              <a:spLocks noEditPoints="1"/>
            </p:cNvSpPr>
            <p:nvPr/>
          </p:nvSpPr>
          <p:spPr bwMode="auto">
            <a:xfrm>
              <a:off x="1624013"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664" name="Freeform 51"/>
            <p:cNvSpPr/>
            <p:nvPr/>
          </p:nvSpPr>
          <p:spPr bwMode="auto">
            <a:xfrm>
              <a:off x="1404938" y="5422900"/>
              <a:ext cx="371475" cy="1425575"/>
            </a:xfrm>
            <a:custGeom>
              <a:avLst/>
              <a:ah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p:spPr>
        </p:sp>
        <p:sp>
          <p:nvSpPr>
            <p:cNvPr id="1048665" name="Freeform 52"/>
            <p:cNvSpPr/>
            <p:nvPr/>
          </p:nvSpPr>
          <p:spPr bwMode="auto">
            <a:xfrm>
              <a:off x="1666875"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8666" name="Freeform 53"/>
            <p:cNvSpPr>
              <a:spLocks noEditPoints="1"/>
            </p:cNvSpPr>
            <p:nvPr/>
          </p:nvSpPr>
          <p:spPr bwMode="auto">
            <a:xfrm>
              <a:off x="1709738"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667" name="Freeform 54"/>
            <p:cNvSpPr>
              <a:spLocks noEditPoints="1"/>
            </p:cNvSpPr>
            <p:nvPr/>
          </p:nvSpPr>
          <p:spPr bwMode="auto">
            <a:xfrm>
              <a:off x="1709738"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668" name="Freeform 55"/>
            <p:cNvSpPr/>
            <p:nvPr/>
          </p:nvSpPr>
          <p:spPr bwMode="auto">
            <a:xfrm>
              <a:off x="1766888" y="6330950"/>
              <a:ext cx="419100" cy="527050"/>
            </a:xfrm>
            <a:custGeom>
              <a:avLst/>
              <a:ah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p:spPr>
        </p:sp>
        <p:sp>
          <p:nvSpPr>
            <p:cNvPr id="1048669" name="Freeform 56"/>
            <p:cNvSpPr>
              <a:spLocks noEditPoints="1"/>
            </p:cNvSpPr>
            <p:nvPr/>
          </p:nvSpPr>
          <p:spPr bwMode="auto">
            <a:xfrm>
              <a:off x="2147888"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sp>
          <p:nvSpPr>
            <p:cNvPr id="1048670" name="Freeform 57"/>
            <p:cNvSpPr/>
            <p:nvPr/>
          </p:nvSpPr>
          <p:spPr bwMode="auto">
            <a:xfrm>
              <a:off x="504825" y="9525"/>
              <a:ext cx="233363" cy="5103813"/>
            </a:xfrm>
            <a:custGeom>
              <a:avLst/>
              <a:ah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p:spPr>
        </p:sp>
        <p:sp>
          <p:nvSpPr>
            <p:cNvPr id="1048671" name="Freeform 58"/>
            <p:cNvSpPr>
              <a:spLocks noEditPoints="1"/>
            </p:cNvSpPr>
            <p:nvPr/>
          </p:nvSpPr>
          <p:spPr bwMode="auto">
            <a:xfrm>
              <a:off x="633413" y="5103813"/>
              <a:ext cx="185738" cy="185738"/>
            </a:xfrm>
            <a:custGeom>
              <a:avLst/>
              <a:ah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p:spPr>
        </p:sp>
      </p:grpSp>
      <p:sp>
        <p:nvSpPr>
          <p:cNvPr id="104867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dirty="0" lang="en-US"/>
          </a:p>
        </p:txBody>
      </p:sp>
      <p:sp>
        <p:nvSpPr>
          <p:cNvPr id="1048673" name="Subtitle 2"/>
          <p:cNvSpPr>
            <a:spLocks noGrp="1"/>
          </p:cNvSpPr>
          <p:nvPr>
            <p:ph type="subTitle" idx="1"/>
          </p:nvPr>
        </p:nvSpPr>
        <p:spPr>
          <a:xfrm>
            <a:off x="1876424" y="3602038"/>
            <a:ext cx="8791575" cy="1655762"/>
          </a:xfrm>
        </p:spPr>
        <p:txBody>
          <a:bodyPr>
            <a:normAutofit/>
          </a:bodyPr>
          <a:lstStyle>
            <a:lvl1pPr algn="l" indent="0" marL="0">
              <a:buNone/>
              <a:defRPr baseline="0" cap="all" sz="2000">
                <a:solidFill>
                  <a:schemeClr val="tx2"/>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674" name="Date Placeholder 3"/>
          <p:cNvSpPr>
            <a:spLocks noGrp="1"/>
          </p:cNvSpPr>
          <p:nvPr>
            <p:ph type="dt" sz="half" idx="10"/>
          </p:nvPr>
        </p:nvSpPr>
        <p:spPr>
          <a:xfrm>
            <a:off x="7077511" y="5410201"/>
            <a:ext cx="2743200" cy="365125"/>
          </a:xfrm>
        </p:spPr>
        <p:txBody>
          <a:bodyPr/>
          <a:p>
            <a:fld id="{C5285285-2737-40B4-8855-E67E327E567B}" type="datetimeFigureOut">
              <a:rPr lang="en-IN" smtClean="0"/>
              <a:t>07-12-2022</a:t>
            </a:fld>
            <a:endParaRPr lang="en-IN"/>
          </a:p>
        </p:txBody>
      </p:sp>
      <p:sp>
        <p:nvSpPr>
          <p:cNvPr id="1048675" name="Footer Placeholder 4"/>
          <p:cNvSpPr>
            <a:spLocks noGrp="1"/>
          </p:cNvSpPr>
          <p:nvPr>
            <p:ph type="ftr" sz="quarter" idx="11"/>
          </p:nvPr>
        </p:nvSpPr>
        <p:spPr>
          <a:xfrm>
            <a:off x="1876424" y="5410201"/>
            <a:ext cx="5124886" cy="365125"/>
          </a:xfrm>
        </p:spPr>
        <p:txBody>
          <a:bodyPr/>
          <a:p>
            <a:endParaRPr lang="en-IN"/>
          </a:p>
        </p:txBody>
      </p:sp>
      <p:sp>
        <p:nvSpPr>
          <p:cNvPr id="1048676" name="Slide Number Placeholder 5"/>
          <p:cNvSpPr>
            <a:spLocks noGrp="1"/>
          </p:cNvSpPr>
          <p:nvPr>
            <p:ph type="sldNum" sz="quarter" idx="12"/>
          </p:nvPr>
        </p:nvSpPr>
        <p:spPr>
          <a:xfrm>
            <a:off x="9896911" y="5410199"/>
            <a:ext cx="771089" cy="365125"/>
          </a:xfrm>
        </p:spPr>
        <p:txBody>
          <a:bodyPr/>
          <a:p>
            <a:fld id="{F25843EC-0826-4403-9DC9-FF28B0A55947}" type="slidenum">
              <a:rPr lang="en-IN" smtClean="0"/>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05" name=""/>
        <p:cNvGrpSpPr/>
        <p:nvPr/>
      </p:nvGrpSpPr>
      <p:grpSpPr>
        <a:xfrm>
          <a:off x="0" y="0"/>
          <a:ext cx="0" cy="0"/>
          <a:chOff x="0" y="0"/>
          <a:chExt cx="0" cy="0"/>
        </a:xfrm>
      </p:grpSpPr>
      <p:sp>
        <p:nvSpPr>
          <p:cNvPr id="1049261"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dirty="0" lang="en-US"/>
          </a:p>
        </p:txBody>
      </p:sp>
      <p:sp>
        <p:nvSpPr>
          <p:cNvPr id="1049262" name="Picture Placeholder 2"/>
          <p:cNvSpPr>
            <a:spLocks noChangeAspect="1" noGrp="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algn="t" blurRad="88900" dir="5400000" dist="38100" rotWithShape="0">
              <a:prstClr val="black">
                <a:alpha val="40000"/>
              </a:prstClr>
            </a:outerShdw>
          </a:effectLst>
        </p:spPr>
        <p:txBody>
          <a:bodyPr anchor="t" bIns="45720" lIns="91440" rIns="91440" rtlCol="0" tIns="45720" vert="horz">
            <a:normAutofit/>
          </a:bodyPr>
          <a:lstStyle>
            <a:lvl1pPr>
              <a:buNone/>
              <a:defRPr sz="3200" lang="en-US"/>
            </a:lvl1pPr>
          </a:lstStyle>
          <a:p>
            <a:pPr indent="0" lvl="0" marL="0">
              <a:buNone/>
            </a:pPr>
            <a:r>
              <a:rPr lang="en-US"/>
              <a:t>Click icon to add picture</a:t>
            </a:r>
            <a:endParaRPr dirty="0" lang="en-US"/>
          </a:p>
        </p:txBody>
      </p:sp>
      <p:sp>
        <p:nvSpPr>
          <p:cNvPr id="1049263" name="Text Placeholder 3"/>
          <p:cNvSpPr>
            <a:spLocks noGrp="1"/>
          </p:cNvSpPr>
          <p:nvPr>
            <p:ph type="body" sz="half" idx="2"/>
          </p:nvPr>
        </p:nvSpPr>
        <p:spPr>
          <a:xfrm>
            <a:off x="1141364" y="5124020"/>
            <a:ext cx="9910859" cy="682472"/>
          </a:xfrm>
        </p:spPr>
        <p:txBody>
          <a:bodyPr>
            <a:normAutofit/>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9264" name="Date Placeholder 4"/>
          <p:cNvSpPr>
            <a:spLocks noGrp="1"/>
          </p:cNvSpPr>
          <p:nvPr>
            <p:ph type="dt" sz="half" idx="10"/>
          </p:nvPr>
        </p:nvSpPr>
        <p:spPr/>
        <p:txBody>
          <a:bodyPr/>
          <a:p>
            <a:fld id="{C5285285-2737-40B4-8855-E67E327E567B}" type="datetimeFigureOut">
              <a:rPr lang="en-IN" smtClean="0"/>
              <a:t>07-12-2022</a:t>
            </a:fld>
            <a:endParaRPr lang="en-IN"/>
          </a:p>
        </p:txBody>
      </p:sp>
      <p:sp>
        <p:nvSpPr>
          <p:cNvPr id="1049265" name="Footer Placeholder 5"/>
          <p:cNvSpPr>
            <a:spLocks noGrp="1"/>
          </p:cNvSpPr>
          <p:nvPr>
            <p:ph type="ftr" sz="quarter" idx="11"/>
          </p:nvPr>
        </p:nvSpPr>
        <p:spPr/>
        <p:txBody>
          <a:bodyPr/>
          <a:p>
            <a:endParaRPr lang="en-IN"/>
          </a:p>
        </p:txBody>
      </p:sp>
      <p:sp>
        <p:nvSpPr>
          <p:cNvPr id="1049266" name="Slide Number Placeholder 6"/>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97" name=""/>
        <p:cNvGrpSpPr/>
        <p:nvPr/>
      </p:nvGrpSpPr>
      <p:grpSpPr>
        <a:xfrm>
          <a:off x="0" y="0"/>
          <a:ext cx="0" cy="0"/>
          <a:chOff x="0" y="0"/>
          <a:chExt cx="0" cy="0"/>
        </a:xfrm>
      </p:grpSpPr>
      <p:sp>
        <p:nvSpPr>
          <p:cNvPr id="1049208"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dirty="0" lang="en-US"/>
          </a:p>
        </p:txBody>
      </p:sp>
      <p:sp>
        <p:nvSpPr>
          <p:cNvPr id="1049209" name="Text Placeholder 3"/>
          <p:cNvSpPr>
            <a:spLocks noGrp="1"/>
          </p:cNvSpPr>
          <p:nvPr>
            <p:ph type="body" sz="half" idx="2"/>
          </p:nvPr>
        </p:nvSpPr>
        <p:spPr>
          <a:xfrm>
            <a:off x="1141410" y="4419599"/>
            <a:ext cx="9904459" cy="1371599"/>
          </a:xfrm>
        </p:spPr>
        <p:txBody>
          <a:bodyPr anchor="ctr">
            <a:normAutofit/>
          </a:bodyPr>
          <a:lstStyle>
            <a:lvl1pPr indent="0" marL="0">
              <a:buNone/>
              <a:defRPr sz="18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9210" name="Date Placeholder 4"/>
          <p:cNvSpPr>
            <a:spLocks noGrp="1"/>
          </p:cNvSpPr>
          <p:nvPr>
            <p:ph type="dt" sz="half" idx="10"/>
          </p:nvPr>
        </p:nvSpPr>
        <p:spPr/>
        <p:txBody>
          <a:bodyPr/>
          <a:p>
            <a:fld id="{C5285285-2737-40B4-8855-E67E327E567B}" type="datetimeFigureOut">
              <a:rPr lang="en-IN" smtClean="0"/>
              <a:t>07-12-2022</a:t>
            </a:fld>
            <a:endParaRPr lang="en-IN"/>
          </a:p>
        </p:txBody>
      </p:sp>
      <p:sp>
        <p:nvSpPr>
          <p:cNvPr id="1049211" name="Footer Placeholder 5"/>
          <p:cNvSpPr>
            <a:spLocks noGrp="1"/>
          </p:cNvSpPr>
          <p:nvPr>
            <p:ph type="ftr" sz="quarter" idx="11"/>
          </p:nvPr>
        </p:nvSpPr>
        <p:spPr/>
        <p:txBody>
          <a:bodyPr/>
          <a:p>
            <a:endParaRPr lang="en-IN"/>
          </a:p>
        </p:txBody>
      </p:sp>
      <p:sp>
        <p:nvSpPr>
          <p:cNvPr id="1049212" name="Slide Number Placeholder 6"/>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04" name=""/>
        <p:cNvGrpSpPr/>
        <p:nvPr/>
      </p:nvGrpSpPr>
      <p:grpSpPr>
        <a:xfrm>
          <a:off x="0" y="0"/>
          <a:ext cx="0" cy="0"/>
          <a:chOff x="0" y="0"/>
          <a:chExt cx="0" cy="0"/>
        </a:xfrm>
      </p:grpSpPr>
      <p:sp>
        <p:nvSpPr>
          <p:cNvPr id="1049253"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dirty="0" lang="en-US"/>
          </a:p>
        </p:txBody>
      </p:sp>
      <p:sp>
        <p:nvSpPr>
          <p:cNvPr id="1049254" name="Text Placeholder 3"/>
          <p:cNvSpPr>
            <a:spLocks noGrp="1"/>
          </p:cNvSpPr>
          <p:nvPr>
            <p:ph type="body" sz="half" idx="13"/>
          </p:nvPr>
        </p:nvSpPr>
        <p:spPr>
          <a:xfrm>
            <a:off x="1720644" y="3365557"/>
            <a:ext cx="8752299" cy="548968"/>
          </a:xfrm>
        </p:spPr>
        <p:txBody>
          <a:bodyPr anchor="t">
            <a:normAutofit/>
          </a:bodyPr>
          <a:lstStyle>
            <a:lvl1pPr indent="0" marL="0">
              <a:buNone/>
              <a:defRPr sz="14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9255" name="Text Placeholder 3"/>
          <p:cNvSpPr>
            <a:spLocks noGrp="1"/>
          </p:cNvSpPr>
          <p:nvPr>
            <p:ph type="body" sz="half" idx="2"/>
          </p:nvPr>
        </p:nvSpPr>
        <p:spPr>
          <a:xfrm>
            <a:off x="1141411" y="4309919"/>
            <a:ext cx="9906002" cy="1489496"/>
          </a:xfrm>
        </p:spPr>
        <p:txBody>
          <a:bodyPr anchor="ctr">
            <a:normAutofit/>
          </a:bodyPr>
          <a:lstStyle>
            <a:lvl1pPr indent="0" marL="0">
              <a:buNone/>
              <a:defRPr sz="18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9256" name="Date Placeholder 4"/>
          <p:cNvSpPr>
            <a:spLocks noGrp="1"/>
          </p:cNvSpPr>
          <p:nvPr>
            <p:ph type="dt" sz="half" idx="10"/>
          </p:nvPr>
        </p:nvSpPr>
        <p:spPr/>
        <p:txBody>
          <a:bodyPr/>
          <a:p>
            <a:fld id="{C5285285-2737-40B4-8855-E67E327E567B}" type="datetimeFigureOut">
              <a:rPr lang="en-IN" smtClean="0"/>
              <a:t>07-12-2022</a:t>
            </a:fld>
            <a:endParaRPr lang="en-IN"/>
          </a:p>
        </p:txBody>
      </p:sp>
      <p:sp>
        <p:nvSpPr>
          <p:cNvPr id="1049257" name="Footer Placeholder 5"/>
          <p:cNvSpPr>
            <a:spLocks noGrp="1"/>
          </p:cNvSpPr>
          <p:nvPr>
            <p:ph type="ftr" sz="quarter" idx="11"/>
          </p:nvPr>
        </p:nvSpPr>
        <p:spPr/>
        <p:txBody>
          <a:bodyPr/>
          <a:p>
            <a:endParaRPr lang="en-IN"/>
          </a:p>
        </p:txBody>
      </p:sp>
      <p:sp>
        <p:nvSpPr>
          <p:cNvPr id="1049258" name="Slide Number Placeholder 6"/>
          <p:cNvSpPr>
            <a:spLocks noGrp="1"/>
          </p:cNvSpPr>
          <p:nvPr>
            <p:ph type="sldNum" sz="quarter" idx="12"/>
          </p:nvPr>
        </p:nvSpPr>
        <p:spPr/>
        <p:txBody>
          <a:bodyPr/>
          <a:p>
            <a:fld id="{F25843EC-0826-4403-9DC9-FF28B0A55947}" type="slidenum">
              <a:rPr lang="en-IN" smtClean="0"/>
              <a:t>‹#›</a:t>
            </a:fld>
            <a:endParaRPr lang="en-IN"/>
          </a:p>
        </p:txBody>
      </p:sp>
      <p:sp>
        <p:nvSpPr>
          <p:cNvPr id="1049259" name="TextBox 59"/>
          <p:cNvSpPr txBox="1"/>
          <p:nvPr/>
        </p:nvSpPr>
        <p:spPr>
          <a:xfrm>
            <a:off x="903512" y="732394"/>
            <a:ext cx="609600" cy="584776"/>
          </a:xfrm>
          <a:prstGeom prst="rect"/>
        </p:spPr>
        <p:txBody>
          <a:bodyPr anchor="ctr" bIns="45720" lIns="91440" rIns="91440" rtlCol="0" tIns="45720" vert="horz">
            <a:noAutofit/>
          </a:bodyPr>
          <a:lstStyle>
            <a:lvl1pPr>
              <a:spcBef>
                <a:spcPct val="0"/>
              </a:spcBef>
              <a:buNone/>
              <a:defRPr b="0" cap="all" sz="3200">
                <a:ln w="3175" cmpd="sng">
                  <a:noFill/>
                </a:ln>
                <a:effectLst>
                  <a:glow rad="38100">
                    <a:schemeClr val="bg1">
                      <a:lumMod val="65000"/>
                      <a:lumOff val="35000"/>
                      <a:alpha val="40000"/>
                    </a:schemeClr>
                  </a:glow>
                  <a:outerShdw algn="tl" blurRad="28575" dir="14040000" dist="38100" rotWithShape="0">
                    <a:srgbClr val="000000">
                      <a:alpha val="25000"/>
                    </a:srgbClr>
                  </a:outerShdw>
                </a:effectLst>
                <a:latin typeface="+mj-lt"/>
                <a:ea typeface="+mj-ea"/>
                <a:cs typeface="Trebuchet MS" panose="020B0603020202020204"/>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lvl="0"/>
            <a:r>
              <a:rPr dirty="0" sz="8000" lang="en-US">
                <a:solidFill>
                  <a:schemeClr val="tx1"/>
                </a:solidFill>
                <a:effectLst/>
              </a:rPr>
              <a:t>“</a:t>
            </a:r>
          </a:p>
        </p:txBody>
      </p:sp>
      <p:sp>
        <p:nvSpPr>
          <p:cNvPr id="1049260" name="TextBox 60"/>
          <p:cNvSpPr txBox="1"/>
          <p:nvPr/>
        </p:nvSpPr>
        <p:spPr>
          <a:xfrm>
            <a:off x="10537370" y="2764972"/>
            <a:ext cx="609600" cy="584776"/>
          </a:xfrm>
          <a:prstGeom prst="rect"/>
        </p:spPr>
        <p:txBody>
          <a:bodyPr anchor="ctr" bIns="45720" lIns="91440" rIns="91440" rtlCol="0" tIns="45720" vert="horz">
            <a:noAutofit/>
          </a:bodyPr>
          <a:lstStyle>
            <a:lvl1pPr>
              <a:spcBef>
                <a:spcPct val="0"/>
              </a:spcBef>
              <a:buNone/>
              <a:defRPr b="0" cap="all" sz="3200">
                <a:ln w="3175" cmpd="sng">
                  <a:noFill/>
                </a:ln>
                <a:effectLst>
                  <a:glow rad="38100">
                    <a:schemeClr val="bg1">
                      <a:lumMod val="65000"/>
                      <a:lumOff val="35000"/>
                      <a:alpha val="40000"/>
                    </a:schemeClr>
                  </a:glow>
                  <a:outerShdw algn="tl" blurRad="28575" dir="14040000" dist="38100" rotWithShape="0">
                    <a:srgbClr val="000000">
                      <a:alpha val="25000"/>
                    </a:srgbClr>
                  </a:outerShdw>
                </a:effectLst>
                <a:latin typeface="+mj-lt"/>
                <a:ea typeface="+mj-ea"/>
                <a:cs typeface="Trebuchet MS" panose="020B0603020202020204"/>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lvl="0"/>
            <a:r>
              <a:rPr dirty="0" sz="8000" lang="en-US">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96" name=""/>
        <p:cNvGrpSpPr/>
        <p:nvPr/>
      </p:nvGrpSpPr>
      <p:grpSpPr>
        <a:xfrm>
          <a:off x="0" y="0"/>
          <a:ext cx="0" cy="0"/>
          <a:chOff x="0" y="0"/>
          <a:chExt cx="0" cy="0"/>
        </a:xfrm>
      </p:grpSpPr>
      <p:sp>
        <p:nvSpPr>
          <p:cNvPr id="1049203"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dirty="0" lang="en-US"/>
          </a:p>
        </p:txBody>
      </p:sp>
      <p:sp>
        <p:nvSpPr>
          <p:cNvPr id="1049204" name="Text Placeholder 3"/>
          <p:cNvSpPr>
            <a:spLocks noGrp="1"/>
          </p:cNvSpPr>
          <p:nvPr>
            <p:ph type="body" sz="half" idx="2"/>
          </p:nvPr>
        </p:nvSpPr>
        <p:spPr>
          <a:xfrm>
            <a:off x="1141364" y="4657655"/>
            <a:ext cx="9904505" cy="1140644"/>
          </a:xfrm>
        </p:spPr>
        <p:txBody>
          <a:bodyPr anchor="t">
            <a:normAutofit/>
          </a:bodyPr>
          <a:lstStyle>
            <a:lvl1pPr indent="0" marL="0">
              <a:buNone/>
              <a:defRPr sz="18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9205" name="Date Placeholder 4"/>
          <p:cNvSpPr>
            <a:spLocks noGrp="1"/>
          </p:cNvSpPr>
          <p:nvPr>
            <p:ph type="dt" sz="half" idx="10"/>
          </p:nvPr>
        </p:nvSpPr>
        <p:spPr/>
        <p:txBody>
          <a:bodyPr/>
          <a:p>
            <a:fld id="{C5285285-2737-40B4-8855-E67E327E567B}" type="datetimeFigureOut">
              <a:rPr lang="en-IN" smtClean="0"/>
              <a:t>07-12-2022</a:t>
            </a:fld>
            <a:endParaRPr lang="en-IN"/>
          </a:p>
        </p:txBody>
      </p:sp>
      <p:sp>
        <p:nvSpPr>
          <p:cNvPr id="1049206" name="Footer Placeholder 5"/>
          <p:cNvSpPr>
            <a:spLocks noGrp="1"/>
          </p:cNvSpPr>
          <p:nvPr>
            <p:ph type="ftr" sz="quarter" idx="11"/>
          </p:nvPr>
        </p:nvSpPr>
        <p:spPr/>
        <p:txBody>
          <a:bodyPr/>
          <a:p>
            <a:endParaRPr lang="en-IN"/>
          </a:p>
        </p:txBody>
      </p:sp>
      <p:sp>
        <p:nvSpPr>
          <p:cNvPr id="1049207" name="Slide Number Placeholder 6"/>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07" name=""/>
        <p:cNvGrpSpPr/>
        <p:nvPr/>
      </p:nvGrpSpPr>
      <p:grpSpPr>
        <a:xfrm>
          <a:off x="0" y="0"/>
          <a:ext cx="0" cy="0"/>
          <a:chOff x="0" y="0"/>
          <a:chExt cx="0" cy="0"/>
        </a:xfrm>
      </p:grpSpPr>
      <p:sp>
        <p:nvSpPr>
          <p:cNvPr id="1049273" name="Title 1"/>
          <p:cNvSpPr>
            <a:spLocks noGrp="1"/>
          </p:cNvSpPr>
          <p:nvPr>
            <p:ph type="title"/>
          </p:nvPr>
        </p:nvSpPr>
        <p:spPr>
          <a:xfrm>
            <a:off x="1141413" y="609600"/>
            <a:ext cx="9905998" cy="1905000"/>
          </a:xfrm>
        </p:spPr>
        <p:txBody>
          <a:bodyPr/>
          <a:p>
            <a:r>
              <a:rPr lang="en-US"/>
              <a:t>Click to edit Master title style</a:t>
            </a:r>
            <a:endParaRPr dirty="0" lang="en-US"/>
          </a:p>
        </p:txBody>
      </p:sp>
      <p:sp>
        <p:nvSpPr>
          <p:cNvPr id="1049274" name="Text Placeholder 2"/>
          <p:cNvSpPr>
            <a:spLocks noGrp="1"/>
          </p:cNvSpPr>
          <p:nvPr>
            <p:ph type="body" idx="1"/>
          </p:nvPr>
        </p:nvSpPr>
        <p:spPr>
          <a:xfrm>
            <a:off x="1141410" y="2674463"/>
            <a:ext cx="3196899" cy="685800"/>
          </a:xfrm>
        </p:spPr>
        <p:txBody>
          <a:bodyPr anchor="b">
            <a:noAutofit/>
          </a:bodyPr>
          <a:lstStyle>
            <a:lvl1pPr indent="0" marL="0">
              <a:lnSpc>
                <a:spcPct val="90000"/>
              </a:lnSpc>
              <a:buNone/>
              <a:defRPr baseline="0" b="0" cap="all" sz="24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9275" name="Text Placeholder 3"/>
          <p:cNvSpPr>
            <a:spLocks noGrp="1"/>
          </p:cNvSpPr>
          <p:nvPr>
            <p:ph type="body" sz="half" idx="15"/>
          </p:nvPr>
        </p:nvSpPr>
        <p:spPr>
          <a:xfrm>
            <a:off x="1127918" y="3360263"/>
            <a:ext cx="3208735" cy="2430936"/>
          </a:xfrm>
        </p:spPr>
        <p:txBody>
          <a:bodyPr anchor="t">
            <a:normAutofit/>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1049276" name="Text Placeholder 4"/>
          <p:cNvSpPr>
            <a:spLocks noGrp="1"/>
          </p:cNvSpPr>
          <p:nvPr>
            <p:ph type="body" sz="quarter" idx="3"/>
          </p:nvPr>
        </p:nvSpPr>
        <p:spPr>
          <a:xfrm>
            <a:off x="4514766" y="2677635"/>
            <a:ext cx="3184385" cy="685800"/>
          </a:xfrm>
        </p:spPr>
        <p:txBody>
          <a:bodyPr anchor="b">
            <a:noAutofit/>
          </a:bodyPr>
          <a:lstStyle>
            <a:lvl1pPr indent="0" marL="0">
              <a:lnSpc>
                <a:spcPct val="90000"/>
              </a:lnSpc>
              <a:buNone/>
              <a:defRPr baseline="0" b="0" cap="all" sz="24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9277" name="Text Placeholder 3"/>
          <p:cNvSpPr>
            <a:spLocks noGrp="1"/>
          </p:cNvSpPr>
          <p:nvPr>
            <p:ph type="body" sz="half" idx="16"/>
          </p:nvPr>
        </p:nvSpPr>
        <p:spPr>
          <a:xfrm>
            <a:off x="4504213" y="3363435"/>
            <a:ext cx="3195830" cy="2430936"/>
          </a:xfrm>
        </p:spPr>
        <p:txBody>
          <a:bodyPr anchor="t">
            <a:normAutofit/>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1049278" name="Text Placeholder 4"/>
          <p:cNvSpPr>
            <a:spLocks noGrp="1"/>
          </p:cNvSpPr>
          <p:nvPr>
            <p:ph type="body" sz="quarter" idx="13"/>
          </p:nvPr>
        </p:nvSpPr>
        <p:spPr>
          <a:xfrm>
            <a:off x="7852442" y="2674463"/>
            <a:ext cx="3194968" cy="685800"/>
          </a:xfrm>
        </p:spPr>
        <p:txBody>
          <a:bodyPr anchor="b">
            <a:noAutofit/>
          </a:bodyPr>
          <a:lstStyle>
            <a:lvl1pPr indent="0" marL="0">
              <a:lnSpc>
                <a:spcPct val="90000"/>
              </a:lnSpc>
              <a:buNone/>
              <a:defRPr baseline="0" b="0" cap="all" sz="24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9279" name="Text Placeholder 3"/>
          <p:cNvSpPr>
            <a:spLocks noGrp="1"/>
          </p:cNvSpPr>
          <p:nvPr>
            <p:ph type="body" sz="half" idx="17"/>
          </p:nvPr>
        </p:nvSpPr>
        <p:spPr>
          <a:xfrm>
            <a:off x="7852442" y="3360263"/>
            <a:ext cx="3194968" cy="2430936"/>
          </a:xfrm>
        </p:spPr>
        <p:txBody>
          <a:bodyPr anchor="t">
            <a:normAutofit/>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1049280" name="Date Placeholder 2"/>
          <p:cNvSpPr>
            <a:spLocks noGrp="1"/>
          </p:cNvSpPr>
          <p:nvPr>
            <p:ph type="dt" sz="half" idx="10"/>
          </p:nvPr>
        </p:nvSpPr>
        <p:spPr/>
        <p:txBody>
          <a:bodyPr/>
          <a:p>
            <a:fld id="{C5285285-2737-40B4-8855-E67E327E567B}" type="datetimeFigureOut">
              <a:rPr lang="en-IN" smtClean="0"/>
              <a:t>07-12-2022</a:t>
            </a:fld>
            <a:endParaRPr lang="en-IN"/>
          </a:p>
        </p:txBody>
      </p:sp>
      <p:sp>
        <p:nvSpPr>
          <p:cNvPr id="1049281" name="Footer Placeholder 3"/>
          <p:cNvSpPr>
            <a:spLocks noGrp="1"/>
          </p:cNvSpPr>
          <p:nvPr>
            <p:ph type="ftr" sz="quarter" idx="11"/>
          </p:nvPr>
        </p:nvSpPr>
        <p:spPr/>
        <p:txBody>
          <a:bodyPr/>
          <a:p>
            <a:endParaRPr lang="en-IN"/>
          </a:p>
        </p:txBody>
      </p:sp>
      <p:sp>
        <p:nvSpPr>
          <p:cNvPr id="1049282" name="Slide Number Placeholder 4"/>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99" name=""/>
        <p:cNvGrpSpPr/>
        <p:nvPr/>
      </p:nvGrpSpPr>
      <p:grpSpPr>
        <a:xfrm>
          <a:off x="0" y="0"/>
          <a:ext cx="0" cy="0"/>
          <a:chOff x="0" y="0"/>
          <a:chExt cx="0" cy="0"/>
        </a:xfrm>
      </p:grpSpPr>
      <p:sp>
        <p:nvSpPr>
          <p:cNvPr id="1049219" name="Title 1"/>
          <p:cNvSpPr>
            <a:spLocks noGrp="1"/>
          </p:cNvSpPr>
          <p:nvPr>
            <p:ph type="title"/>
          </p:nvPr>
        </p:nvSpPr>
        <p:spPr>
          <a:xfrm>
            <a:off x="1141411" y="609600"/>
            <a:ext cx="9905999" cy="1905000"/>
          </a:xfrm>
        </p:spPr>
        <p:txBody>
          <a:bodyPr/>
          <a:p>
            <a:r>
              <a:rPr lang="en-US"/>
              <a:t>Click to edit Master title style</a:t>
            </a:r>
            <a:endParaRPr dirty="0" lang="en-US"/>
          </a:p>
        </p:txBody>
      </p:sp>
      <p:sp>
        <p:nvSpPr>
          <p:cNvPr id="1049220" name="Text Placeholder 2"/>
          <p:cNvSpPr>
            <a:spLocks noGrp="1"/>
          </p:cNvSpPr>
          <p:nvPr>
            <p:ph type="body" idx="1"/>
          </p:nvPr>
        </p:nvSpPr>
        <p:spPr>
          <a:xfrm>
            <a:off x="1141413" y="4404596"/>
            <a:ext cx="3195240" cy="576262"/>
          </a:xfrm>
        </p:spPr>
        <p:txBody>
          <a:bodyPr anchor="b">
            <a:noAutofit/>
          </a:bodyPr>
          <a:lstStyle>
            <a:lvl1pPr indent="0" marL="0">
              <a:lnSpc>
                <a:spcPct val="90000"/>
              </a:lnSpc>
              <a:buNone/>
              <a:defRPr baseline="0" b="0" cap="all" sz="20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9221" name="Picture Placeholder 2"/>
          <p:cNvSpPr>
            <a:spLocks noChangeAspect="1" noGrp="1"/>
          </p:cNvSpPr>
          <p:nvPr>
            <p:ph type="pic" idx="15"/>
          </p:nvPr>
        </p:nvSpPr>
        <p:spPr>
          <a:xfrm>
            <a:off x="1141413" y="2666998"/>
            <a:ext cx="3195240" cy="1524000"/>
          </a:xfrm>
          <a:prstGeom prst="round2DiagRect"/>
          <a:ln w="19050" cap="sq">
            <a:solidFill>
              <a:schemeClr val="tx2">
                <a:lumMod val="60000"/>
                <a:lumOff val="40000"/>
                <a:alpha val="60000"/>
              </a:schemeClr>
            </a:solidFill>
            <a:miter lim="800000"/>
          </a:ln>
          <a:effectLst>
            <a:outerShdw algn="t" blurRad="88900" dir="5400000" dist="38100" rotWithShape="0">
              <a:prstClr val="black">
                <a:alpha val="40000"/>
              </a:prstClr>
            </a:outerShdw>
          </a:effectLst>
        </p:spPr>
        <p:txBody>
          <a:bodyPr anchor="t" bIns="45720" lIns="91440" rIns="91440" rtlCol="0" tIns="45720" vert="horz">
            <a:normAutofit/>
          </a:bodyPr>
          <a:lstStyle>
            <a:lvl1pPr>
              <a:buNone/>
              <a:defRPr dirty="0" sz="2000" lang="en-US"/>
            </a:lvl1pPr>
          </a:lstStyle>
          <a:p>
            <a:pPr indent="0" lvl="0" marL="0">
              <a:buNone/>
            </a:pPr>
            <a:r>
              <a:rPr lang="en-US"/>
              <a:t>Click icon to add picture</a:t>
            </a:r>
            <a:endParaRPr dirty="0" lang="en-US"/>
          </a:p>
        </p:txBody>
      </p:sp>
      <p:sp>
        <p:nvSpPr>
          <p:cNvPr id="1049222" name="Text Placeholder 3"/>
          <p:cNvSpPr>
            <a:spLocks noGrp="1"/>
          </p:cNvSpPr>
          <p:nvPr>
            <p:ph type="body" sz="half" idx="18"/>
          </p:nvPr>
        </p:nvSpPr>
        <p:spPr>
          <a:xfrm>
            <a:off x="1141413" y="4980858"/>
            <a:ext cx="3195240" cy="817843"/>
          </a:xfrm>
        </p:spPr>
        <p:txBody>
          <a:bodyPr anchor="t">
            <a:normAutofit/>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1049223" name="Text Placeholder 4"/>
          <p:cNvSpPr>
            <a:spLocks noGrp="1"/>
          </p:cNvSpPr>
          <p:nvPr>
            <p:ph type="body" sz="quarter" idx="3"/>
          </p:nvPr>
        </p:nvSpPr>
        <p:spPr>
          <a:xfrm>
            <a:off x="4489053" y="4404596"/>
            <a:ext cx="3200400" cy="576262"/>
          </a:xfrm>
        </p:spPr>
        <p:txBody>
          <a:bodyPr anchor="b">
            <a:noAutofit/>
          </a:bodyPr>
          <a:lstStyle>
            <a:lvl1pPr indent="0" marL="0">
              <a:lnSpc>
                <a:spcPct val="90000"/>
              </a:lnSpc>
              <a:buNone/>
              <a:defRPr baseline="0" b="0" cap="all" sz="20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9224" name="Picture Placeholder 2"/>
          <p:cNvSpPr>
            <a:spLocks noChangeAspect="1" noGrp="1"/>
          </p:cNvSpPr>
          <p:nvPr>
            <p:ph type="pic" idx="21"/>
          </p:nvPr>
        </p:nvSpPr>
        <p:spPr>
          <a:xfrm>
            <a:off x="4489053" y="2666998"/>
            <a:ext cx="3198940" cy="1524000"/>
          </a:xfrm>
          <a:prstGeom prst="round2DiagRect"/>
          <a:ln w="19050" cap="sq">
            <a:solidFill>
              <a:schemeClr val="tx2">
                <a:lumMod val="60000"/>
                <a:lumOff val="40000"/>
                <a:alpha val="60000"/>
              </a:schemeClr>
            </a:solidFill>
            <a:miter lim="800000"/>
          </a:ln>
          <a:effectLst>
            <a:outerShdw algn="t" blurRad="88900" dir="5400000" dist="38100" rotWithShape="0">
              <a:prstClr val="black">
                <a:alpha val="40000"/>
              </a:prstClr>
            </a:outerShdw>
          </a:effectLst>
        </p:spPr>
        <p:txBody>
          <a:bodyPr anchor="t" bIns="45720" lIns="91440" rIns="91440" rtlCol="0" tIns="45720" vert="horz">
            <a:normAutofit/>
          </a:bodyPr>
          <a:lstStyle>
            <a:lvl1pPr>
              <a:buNone/>
              <a:defRPr dirty="0" sz="2000" lang="en-US"/>
            </a:lvl1pPr>
          </a:lstStyle>
          <a:p>
            <a:pPr indent="0" lvl="0" marL="0">
              <a:buNone/>
            </a:pPr>
            <a:r>
              <a:rPr lang="en-US"/>
              <a:t>Click icon to add picture</a:t>
            </a:r>
            <a:endParaRPr dirty="0" lang="en-US"/>
          </a:p>
        </p:txBody>
      </p:sp>
      <p:sp>
        <p:nvSpPr>
          <p:cNvPr id="1049225" name="Text Placeholder 3"/>
          <p:cNvSpPr>
            <a:spLocks noGrp="1"/>
          </p:cNvSpPr>
          <p:nvPr>
            <p:ph type="body" sz="half" idx="19"/>
          </p:nvPr>
        </p:nvSpPr>
        <p:spPr>
          <a:xfrm>
            <a:off x="4487593" y="4980857"/>
            <a:ext cx="3200400" cy="810342"/>
          </a:xfrm>
        </p:spPr>
        <p:txBody>
          <a:bodyPr anchor="t">
            <a:normAutofit/>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1049226" name="Text Placeholder 4"/>
          <p:cNvSpPr>
            <a:spLocks noGrp="1"/>
          </p:cNvSpPr>
          <p:nvPr>
            <p:ph type="body" sz="quarter" idx="13"/>
          </p:nvPr>
        </p:nvSpPr>
        <p:spPr>
          <a:xfrm>
            <a:off x="7852567" y="4404595"/>
            <a:ext cx="3190741" cy="576262"/>
          </a:xfrm>
        </p:spPr>
        <p:txBody>
          <a:bodyPr anchor="b">
            <a:noAutofit/>
          </a:bodyPr>
          <a:lstStyle>
            <a:lvl1pPr indent="0" marL="0">
              <a:lnSpc>
                <a:spcPct val="90000"/>
              </a:lnSpc>
              <a:buNone/>
              <a:defRPr baseline="0" b="0" cap="all" sz="20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9227" name="Picture Placeholder 2"/>
          <p:cNvSpPr>
            <a:spLocks noChangeAspect="1" noGrp="1"/>
          </p:cNvSpPr>
          <p:nvPr>
            <p:ph type="pic" idx="22"/>
          </p:nvPr>
        </p:nvSpPr>
        <p:spPr>
          <a:xfrm>
            <a:off x="7852442" y="2666998"/>
            <a:ext cx="3194969" cy="1524000"/>
          </a:xfrm>
          <a:prstGeom prst="round2DiagRect"/>
          <a:ln w="19050" cap="sq">
            <a:solidFill>
              <a:schemeClr val="tx2">
                <a:lumMod val="60000"/>
                <a:lumOff val="40000"/>
                <a:alpha val="60000"/>
              </a:schemeClr>
            </a:solidFill>
            <a:miter lim="800000"/>
          </a:ln>
          <a:effectLst>
            <a:outerShdw algn="t" blurRad="88900" dir="5400000" dist="38100" rotWithShape="0">
              <a:prstClr val="black">
                <a:alpha val="40000"/>
              </a:prstClr>
            </a:outerShdw>
          </a:effectLst>
        </p:spPr>
        <p:txBody>
          <a:bodyPr anchor="t" bIns="45720" lIns="91440" rIns="91440" rtlCol="0" tIns="45720" vert="horz">
            <a:normAutofit/>
          </a:bodyPr>
          <a:lstStyle>
            <a:lvl1pPr>
              <a:buNone/>
              <a:defRPr dirty="0" sz="2000" lang="en-US"/>
            </a:lvl1pPr>
          </a:lstStyle>
          <a:p>
            <a:pPr indent="0" lvl="0" marL="0">
              <a:buNone/>
            </a:pPr>
            <a:r>
              <a:rPr lang="en-US"/>
              <a:t>Click icon to add picture</a:t>
            </a:r>
            <a:endParaRPr dirty="0" lang="en-US"/>
          </a:p>
        </p:txBody>
      </p:sp>
      <p:sp>
        <p:nvSpPr>
          <p:cNvPr id="1049228" name="Text Placeholder 3"/>
          <p:cNvSpPr>
            <a:spLocks noGrp="1"/>
          </p:cNvSpPr>
          <p:nvPr>
            <p:ph type="body" sz="half" idx="20"/>
          </p:nvPr>
        </p:nvSpPr>
        <p:spPr>
          <a:xfrm>
            <a:off x="7852442" y="4980854"/>
            <a:ext cx="3194968" cy="810345"/>
          </a:xfrm>
        </p:spPr>
        <p:txBody>
          <a:bodyPr anchor="t">
            <a:normAutofit/>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1049229" name="Date Placeholder 2"/>
          <p:cNvSpPr>
            <a:spLocks noGrp="1"/>
          </p:cNvSpPr>
          <p:nvPr>
            <p:ph type="dt" sz="half" idx="10"/>
          </p:nvPr>
        </p:nvSpPr>
        <p:spPr/>
        <p:txBody>
          <a:bodyPr/>
          <a:p>
            <a:fld id="{C5285285-2737-40B4-8855-E67E327E567B}" type="datetimeFigureOut">
              <a:rPr lang="en-IN" smtClean="0"/>
              <a:t>07-12-2022</a:t>
            </a:fld>
            <a:endParaRPr lang="en-IN"/>
          </a:p>
        </p:txBody>
      </p:sp>
      <p:sp>
        <p:nvSpPr>
          <p:cNvPr id="1049230" name="Footer Placeholder 3"/>
          <p:cNvSpPr>
            <a:spLocks noGrp="1"/>
          </p:cNvSpPr>
          <p:nvPr>
            <p:ph type="ftr" sz="quarter" idx="11"/>
          </p:nvPr>
        </p:nvSpPr>
        <p:spPr/>
        <p:txBody>
          <a:bodyPr/>
          <a:p>
            <a:endParaRPr lang="en-IN"/>
          </a:p>
        </p:txBody>
      </p:sp>
      <p:sp>
        <p:nvSpPr>
          <p:cNvPr id="1049231" name="Slide Number Placeholder 4"/>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09" name=""/>
        <p:cNvGrpSpPr/>
        <p:nvPr/>
      </p:nvGrpSpPr>
      <p:grpSpPr>
        <a:xfrm>
          <a:off x="0" y="0"/>
          <a:ext cx="0" cy="0"/>
          <a:chOff x="0" y="0"/>
          <a:chExt cx="0" cy="0"/>
        </a:xfrm>
      </p:grpSpPr>
      <p:sp>
        <p:nvSpPr>
          <p:cNvPr id="1049289" name="Title 1"/>
          <p:cNvSpPr>
            <a:spLocks noGrp="1"/>
          </p:cNvSpPr>
          <p:nvPr>
            <p:ph type="title"/>
          </p:nvPr>
        </p:nvSpPr>
        <p:spPr/>
        <p:txBody>
          <a:bodyPr/>
          <a:p>
            <a:r>
              <a:rPr lang="en-US"/>
              <a:t>Click to edit Master title style</a:t>
            </a:r>
            <a:endParaRPr dirty="0" lang="en-US"/>
          </a:p>
        </p:txBody>
      </p:sp>
      <p:sp>
        <p:nvSpPr>
          <p:cNvPr id="1049290" name="Vertical Text Placeholder 2"/>
          <p:cNvSpPr>
            <a:spLocks noGrp="1"/>
          </p:cNvSpPr>
          <p:nvPr>
            <p:ph type="body" orient="vert" idx="1"/>
          </p:nvPr>
        </p:nvSpPr>
        <p:spPr/>
        <p:txBody>
          <a:bodyPr anchor="t"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9291" name="Date Placeholder 3"/>
          <p:cNvSpPr>
            <a:spLocks noGrp="1"/>
          </p:cNvSpPr>
          <p:nvPr>
            <p:ph type="dt" sz="half" idx="10"/>
          </p:nvPr>
        </p:nvSpPr>
        <p:spPr/>
        <p:txBody>
          <a:bodyPr/>
          <a:p>
            <a:fld id="{C5285285-2737-40B4-8855-E67E327E567B}" type="datetimeFigureOut">
              <a:rPr lang="en-IN" smtClean="0"/>
              <a:t>07-12-2022</a:t>
            </a:fld>
            <a:endParaRPr lang="en-IN"/>
          </a:p>
        </p:txBody>
      </p:sp>
      <p:sp>
        <p:nvSpPr>
          <p:cNvPr id="1049292" name="Footer Placeholder 4"/>
          <p:cNvSpPr>
            <a:spLocks noGrp="1"/>
          </p:cNvSpPr>
          <p:nvPr>
            <p:ph type="ftr" sz="quarter" idx="11"/>
          </p:nvPr>
        </p:nvSpPr>
        <p:spPr/>
        <p:txBody>
          <a:bodyPr/>
          <a:p>
            <a:endParaRPr lang="en-IN"/>
          </a:p>
        </p:txBody>
      </p:sp>
      <p:sp>
        <p:nvSpPr>
          <p:cNvPr id="1049293" name="Slide Number Placeholder 5"/>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03" name=""/>
        <p:cNvGrpSpPr/>
        <p:nvPr/>
      </p:nvGrpSpPr>
      <p:grpSpPr>
        <a:xfrm>
          <a:off x="0" y="0"/>
          <a:ext cx="0" cy="0"/>
          <a:chOff x="0" y="0"/>
          <a:chExt cx="0" cy="0"/>
        </a:xfrm>
      </p:grpSpPr>
      <p:sp>
        <p:nvSpPr>
          <p:cNvPr id="1049248" name="Vertical Title 1"/>
          <p:cNvSpPr>
            <a:spLocks noGrp="1"/>
          </p:cNvSpPr>
          <p:nvPr>
            <p:ph type="title" orient="vert"/>
          </p:nvPr>
        </p:nvSpPr>
        <p:spPr>
          <a:xfrm>
            <a:off x="9042400" y="609599"/>
            <a:ext cx="2005011" cy="5181601"/>
          </a:xfrm>
        </p:spPr>
        <p:txBody>
          <a:bodyPr vert="eaVert"/>
          <a:p>
            <a:r>
              <a:rPr lang="en-US"/>
              <a:t>Click to edit Master title style</a:t>
            </a:r>
            <a:endParaRPr dirty="0" lang="en-US"/>
          </a:p>
        </p:txBody>
      </p:sp>
      <p:sp>
        <p:nvSpPr>
          <p:cNvPr id="1049249" name="Vertical Text Placeholder 2"/>
          <p:cNvSpPr>
            <a:spLocks noGrp="1"/>
          </p:cNvSpPr>
          <p:nvPr>
            <p:ph type="body" orient="vert" idx="1"/>
          </p:nvPr>
        </p:nvSpPr>
        <p:spPr>
          <a:xfrm>
            <a:off x="1141410" y="609599"/>
            <a:ext cx="7748590" cy="5181601"/>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9250" name="Date Placeholder 3"/>
          <p:cNvSpPr>
            <a:spLocks noGrp="1"/>
          </p:cNvSpPr>
          <p:nvPr>
            <p:ph type="dt" sz="half" idx="10"/>
          </p:nvPr>
        </p:nvSpPr>
        <p:spPr/>
        <p:txBody>
          <a:bodyPr/>
          <a:p>
            <a:fld id="{C5285285-2737-40B4-8855-E67E327E567B}" type="datetimeFigureOut">
              <a:rPr lang="en-IN" smtClean="0"/>
              <a:t>07-12-2022</a:t>
            </a:fld>
            <a:endParaRPr lang="en-IN"/>
          </a:p>
        </p:txBody>
      </p:sp>
      <p:sp>
        <p:nvSpPr>
          <p:cNvPr id="1049251" name="Footer Placeholder 4"/>
          <p:cNvSpPr>
            <a:spLocks noGrp="1"/>
          </p:cNvSpPr>
          <p:nvPr>
            <p:ph type="ftr" sz="quarter" idx="11"/>
          </p:nvPr>
        </p:nvSpPr>
        <p:spPr/>
        <p:txBody>
          <a:bodyPr/>
          <a:p>
            <a:endParaRPr lang="en-IN"/>
          </a:p>
        </p:txBody>
      </p:sp>
      <p:sp>
        <p:nvSpPr>
          <p:cNvPr id="1049252" name="Slide Number Placeholder 5"/>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45" name=""/>
        <p:cNvGrpSpPr/>
        <p:nvPr/>
      </p:nvGrpSpPr>
      <p:grpSpPr>
        <a:xfrm>
          <a:off x="0" y="0"/>
          <a:ext cx="0" cy="0"/>
          <a:chOff x="0" y="0"/>
          <a:chExt cx="0" cy="0"/>
        </a:xfrm>
      </p:grpSpPr>
      <p:sp>
        <p:nvSpPr>
          <p:cNvPr id="1048679" name="Title 1"/>
          <p:cNvSpPr>
            <a:spLocks noGrp="1"/>
          </p:cNvSpPr>
          <p:nvPr>
            <p:ph type="title"/>
          </p:nvPr>
        </p:nvSpPr>
        <p:spPr/>
        <p:txBody>
          <a:bodyPr/>
          <a:p>
            <a:r>
              <a:rPr lang="en-US"/>
              <a:t>Click to edit Master title style</a:t>
            </a:r>
            <a:endParaRPr dirty="0" lang="en-US"/>
          </a:p>
        </p:txBody>
      </p:sp>
      <p:sp>
        <p:nvSpPr>
          <p:cNvPr id="1048680"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1" name="Date Placeholder 3"/>
          <p:cNvSpPr>
            <a:spLocks noGrp="1"/>
          </p:cNvSpPr>
          <p:nvPr>
            <p:ph type="dt" sz="half" idx="10"/>
          </p:nvPr>
        </p:nvSpPr>
        <p:spPr/>
        <p:txBody>
          <a:bodyPr/>
          <a:p>
            <a:fld id="{C5285285-2737-40B4-8855-E67E327E567B}" type="datetimeFigureOut">
              <a:rPr lang="en-IN" smtClean="0"/>
              <a:t>07-12-2022</a:t>
            </a:fld>
            <a:endParaRPr lang="en-IN"/>
          </a:p>
        </p:txBody>
      </p:sp>
      <p:sp>
        <p:nvSpPr>
          <p:cNvPr id="1048682" name="Footer Placeholder 4"/>
          <p:cNvSpPr>
            <a:spLocks noGrp="1"/>
          </p:cNvSpPr>
          <p:nvPr>
            <p:ph type="ftr" sz="quarter" idx="11"/>
          </p:nvPr>
        </p:nvSpPr>
        <p:spPr/>
        <p:txBody>
          <a:bodyPr/>
          <a:p>
            <a:endParaRPr lang="en-IN"/>
          </a:p>
        </p:txBody>
      </p:sp>
      <p:sp>
        <p:nvSpPr>
          <p:cNvPr id="1048683" name="Slide Number Placeholder 5"/>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00" name=""/>
        <p:cNvGrpSpPr/>
        <p:nvPr/>
      </p:nvGrpSpPr>
      <p:grpSpPr>
        <a:xfrm>
          <a:off x="0" y="0"/>
          <a:ext cx="0" cy="0"/>
          <a:chOff x="0" y="0"/>
          <a:chExt cx="0" cy="0"/>
        </a:xfrm>
      </p:grpSpPr>
      <p:sp>
        <p:nvSpPr>
          <p:cNvPr id="104923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dirty="0" lang="en-US"/>
          </a:p>
        </p:txBody>
      </p:sp>
      <p:sp>
        <p:nvSpPr>
          <p:cNvPr id="1049233" name="Text Placeholder 2"/>
          <p:cNvSpPr>
            <a:spLocks noGrp="1"/>
          </p:cNvSpPr>
          <p:nvPr>
            <p:ph type="body" idx="1"/>
          </p:nvPr>
        </p:nvSpPr>
        <p:spPr>
          <a:xfrm>
            <a:off x="1141411" y="4424362"/>
            <a:ext cx="9906000" cy="1374776"/>
          </a:xfrm>
        </p:spPr>
        <p:txBody>
          <a:bodyPr>
            <a:normAutofit/>
          </a:bodyPr>
          <a:lstStyle>
            <a:lvl1pPr indent="0" marL="0">
              <a:buNone/>
              <a:defRPr baseline="0" cap="all" sz="1800">
                <a:solidFill>
                  <a:schemeClr val="tx1">
                    <a:tint val="75000"/>
                  </a:schemeClr>
                </a:solidFill>
              </a:defRPr>
            </a:lvl1pPr>
            <a:lvl2pPr indent="0" marL="457200">
              <a:buNone/>
              <a:defRPr sz="18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1049234" name="Date Placeholder 3"/>
          <p:cNvSpPr>
            <a:spLocks noGrp="1"/>
          </p:cNvSpPr>
          <p:nvPr>
            <p:ph type="dt" sz="half" idx="10"/>
          </p:nvPr>
        </p:nvSpPr>
        <p:spPr/>
        <p:txBody>
          <a:bodyPr/>
          <a:p>
            <a:fld id="{C5285285-2737-40B4-8855-E67E327E567B}" type="datetimeFigureOut">
              <a:rPr lang="en-IN" smtClean="0"/>
              <a:t>07-12-2022</a:t>
            </a:fld>
            <a:endParaRPr lang="en-IN"/>
          </a:p>
        </p:txBody>
      </p:sp>
      <p:sp>
        <p:nvSpPr>
          <p:cNvPr id="1049235" name="Footer Placeholder 4"/>
          <p:cNvSpPr>
            <a:spLocks noGrp="1"/>
          </p:cNvSpPr>
          <p:nvPr>
            <p:ph type="ftr" sz="quarter" idx="11"/>
          </p:nvPr>
        </p:nvSpPr>
        <p:spPr/>
        <p:txBody>
          <a:bodyPr/>
          <a:p>
            <a:endParaRPr lang="en-IN"/>
          </a:p>
        </p:txBody>
      </p:sp>
      <p:sp>
        <p:nvSpPr>
          <p:cNvPr id="1049236" name="Slide Number Placeholder 5"/>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06" name=""/>
        <p:cNvGrpSpPr/>
        <p:nvPr/>
      </p:nvGrpSpPr>
      <p:grpSpPr>
        <a:xfrm>
          <a:off x="0" y="0"/>
          <a:ext cx="0" cy="0"/>
          <a:chOff x="0" y="0"/>
          <a:chExt cx="0" cy="0"/>
        </a:xfrm>
      </p:grpSpPr>
      <p:sp>
        <p:nvSpPr>
          <p:cNvPr id="1049267" name="Title 1"/>
          <p:cNvSpPr>
            <a:spLocks noGrp="1"/>
          </p:cNvSpPr>
          <p:nvPr>
            <p:ph type="title"/>
          </p:nvPr>
        </p:nvSpPr>
        <p:spPr/>
        <p:txBody>
          <a:bodyPr/>
          <a:p>
            <a:r>
              <a:rPr lang="en-US"/>
              <a:t>Click to edit Master title style</a:t>
            </a:r>
            <a:endParaRPr dirty="0" lang="en-US"/>
          </a:p>
        </p:txBody>
      </p:sp>
      <p:sp>
        <p:nvSpPr>
          <p:cNvPr id="1049268" name="Content Placeholder 2"/>
          <p:cNvSpPr>
            <a:spLocks noGrp="1"/>
          </p:cNvSpPr>
          <p:nvPr>
            <p:ph sz="half" idx="1"/>
          </p:nvPr>
        </p:nvSpPr>
        <p:spPr>
          <a:xfrm>
            <a:off x="1141410" y="2249486"/>
            <a:ext cx="4878389" cy="3541714"/>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9269" name="Content Placeholder 3"/>
          <p:cNvSpPr>
            <a:spLocks noGrp="1"/>
          </p:cNvSpPr>
          <p:nvPr>
            <p:ph sz="half" idx="2"/>
          </p:nvPr>
        </p:nvSpPr>
        <p:spPr>
          <a:xfrm>
            <a:off x="6172200" y="2249486"/>
            <a:ext cx="4875211" cy="3541714"/>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9270" name="Date Placeholder 4"/>
          <p:cNvSpPr>
            <a:spLocks noGrp="1"/>
          </p:cNvSpPr>
          <p:nvPr>
            <p:ph type="dt" sz="half" idx="10"/>
          </p:nvPr>
        </p:nvSpPr>
        <p:spPr/>
        <p:txBody>
          <a:bodyPr/>
          <a:p>
            <a:fld id="{C5285285-2737-40B4-8855-E67E327E567B}" type="datetimeFigureOut">
              <a:rPr lang="en-IN" smtClean="0"/>
              <a:t>07-12-2022</a:t>
            </a:fld>
            <a:endParaRPr lang="en-IN"/>
          </a:p>
        </p:txBody>
      </p:sp>
      <p:sp>
        <p:nvSpPr>
          <p:cNvPr id="1049271" name="Footer Placeholder 5"/>
          <p:cNvSpPr>
            <a:spLocks noGrp="1"/>
          </p:cNvSpPr>
          <p:nvPr>
            <p:ph type="ftr" sz="quarter" idx="11"/>
          </p:nvPr>
        </p:nvSpPr>
        <p:spPr/>
        <p:txBody>
          <a:bodyPr/>
          <a:p>
            <a:endParaRPr lang="en-IN"/>
          </a:p>
        </p:txBody>
      </p:sp>
      <p:sp>
        <p:nvSpPr>
          <p:cNvPr id="1049272" name="Slide Number Placeholder 6"/>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01" name=""/>
        <p:cNvGrpSpPr/>
        <p:nvPr/>
      </p:nvGrpSpPr>
      <p:grpSpPr>
        <a:xfrm>
          <a:off x="0" y="0"/>
          <a:ext cx="0" cy="0"/>
          <a:chOff x="0" y="0"/>
          <a:chExt cx="0" cy="0"/>
        </a:xfrm>
      </p:grpSpPr>
      <p:sp>
        <p:nvSpPr>
          <p:cNvPr id="1049237" name="Title 1"/>
          <p:cNvSpPr>
            <a:spLocks noGrp="1"/>
          </p:cNvSpPr>
          <p:nvPr>
            <p:ph type="title"/>
          </p:nvPr>
        </p:nvSpPr>
        <p:spPr>
          <a:xfrm>
            <a:off x="1141411" y="619126"/>
            <a:ext cx="9906000" cy="1477961"/>
          </a:xfrm>
        </p:spPr>
        <p:txBody>
          <a:bodyPr/>
          <a:p>
            <a:r>
              <a:rPr lang="en-US"/>
              <a:t>Click to edit Master title style</a:t>
            </a:r>
            <a:endParaRPr dirty="0" lang="en-US"/>
          </a:p>
        </p:txBody>
      </p:sp>
      <p:sp>
        <p:nvSpPr>
          <p:cNvPr id="1049238" name="Text Placeholder 2"/>
          <p:cNvSpPr>
            <a:spLocks noGrp="1"/>
          </p:cNvSpPr>
          <p:nvPr>
            <p:ph type="body" idx="1"/>
          </p:nvPr>
        </p:nvSpPr>
        <p:spPr>
          <a:xfrm>
            <a:off x="1370019" y="2249486"/>
            <a:ext cx="4649783" cy="823912"/>
          </a:xfrm>
        </p:spPr>
        <p:txBody>
          <a:bodyPr anchor="b"/>
          <a:lstStyle>
            <a:lvl1pPr indent="0" marL="0">
              <a:lnSpc>
                <a:spcPct val="90000"/>
              </a:lnSpc>
              <a:buNone/>
              <a:defRPr baseline="0" b="0" cap="all" sz="24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9239" name="Content Placeholder 3"/>
          <p:cNvSpPr>
            <a:spLocks noGrp="1"/>
          </p:cNvSpPr>
          <p:nvPr>
            <p:ph sz="half" idx="2"/>
          </p:nvPr>
        </p:nvSpPr>
        <p:spPr>
          <a:xfrm>
            <a:off x="1141410" y="3073397"/>
            <a:ext cx="4878391" cy="2717801"/>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9240" name="Text Placeholder 4"/>
          <p:cNvSpPr>
            <a:spLocks noGrp="1"/>
          </p:cNvSpPr>
          <p:nvPr>
            <p:ph type="body" sz="quarter" idx="3"/>
          </p:nvPr>
        </p:nvSpPr>
        <p:spPr>
          <a:xfrm>
            <a:off x="6400808" y="2249485"/>
            <a:ext cx="4646602" cy="823912"/>
          </a:xfrm>
        </p:spPr>
        <p:txBody>
          <a:bodyPr anchor="b"/>
          <a:lstStyle>
            <a:lvl1pPr indent="0" marL="0">
              <a:lnSpc>
                <a:spcPct val="90000"/>
              </a:lnSpc>
              <a:buNone/>
              <a:defRPr baseline="0" b="0" cap="all" sz="24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9241" name="Content Placeholder 5"/>
          <p:cNvSpPr>
            <a:spLocks noGrp="1"/>
          </p:cNvSpPr>
          <p:nvPr>
            <p:ph sz="quarter" idx="4"/>
          </p:nvPr>
        </p:nvSpPr>
        <p:spPr>
          <a:xfrm>
            <a:off x="6172200" y="3073397"/>
            <a:ext cx="4875210" cy="2717801"/>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9242" name="Date Placeholder 6"/>
          <p:cNvSpPr>
            <a:spLocks noGrp="1"/>
          </p:cNvSpPr>
          <p:nvPr>
            <p:ph type="dt" sz="half" idx="10"/>
          </p:nvPr>
        </p:nvSpPr>
        <p:spPr/>
        <p:txBody>
          <a:bodyPr/>
          <a:p>
            <a:fld id="{C5285285-2737-40B4-8855-E67E327E567B}" type="datetimeFigureOut">
              <a:rPr lang="en-IN" smtClean="0"/>
              <a:t>07-12-2022</a:t>
            </a:fld>
            <a:endParaRPr lang="en-IN"/>
          </a:p>
        </p:txBody>
      </p:sp>
      <p:sp>
        <p:nvSpPr>
          <p:cNvPr id="1049243" name="Footer Placeholder 7"/>
          <p:cNvSpPr>
            <a:spLocks noGrp="1"/>
          </p:cNvSpPr>
          <p:nvPr>
            <p:ph type="ftr" sz="quarter" idx="11"/>
          </p:nvPr>
        </p:nvSpPr>
        <p:spPr/>
        <p:txBody>
          <a:bodyPr/>
          <a:p>
            <a:endParaRPr lang="en-IN"/>
          </a:p>
        </p:txBody>
      </p:sp>
      <p:sp>
        <p:nvSpPr>
          <p:cNvPr id="1049244" name="Slide Number Placeholder 8"/>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94" name=""/>
        <p:cNvGrpSpPr/>
        <p:nvPr/>
      </p:nvGrpSpPr>
      <p:grpSpPr>
        <a:xfrm>
          <a:off x="0" y="0"/>
          <a:ext cx="0" cy="0"/>
          <a:chOff x="0" y="0"/>
          <a:chExt cx="0" cy="0"/>
        </a:xfrm>
      </p:grpSpPr>
      <p:sp>
        <p:nvSpPr>
          <p:cNvPr id="1049198" name="Title 1"/>
          <p:cNvSpPr>
            <a:spLocks noGrp="1"/>
          </p:cNvSpPr>
          <p:nvPr>
            <p:ph type="title"/>
          </p:nvPr>
        </p:nvSpPr>
        <p:spPr/>
        <p:txBody>
          <a:bodyPr/>
          <a:p>
            <a:r>
              <a:rPr lang="en-US"/>
              <a:t>Click to edit Master title style</a:t>
            </a:r>
            <a:endParaRPr dirty="0" lang="en-US"/>
          </a:p>
        </p:txBody>
      </p:sp>
      <p:sp>
        <p:nvSpPr>
          <p:cNvPr id="1049199" name="Date Placeholder 2"/>
          <p:cNvSpPr>
            <a:spLocks noGrp="1"/>
          </p:cNvSpPr>
          <p:nvPr>
            <p:ph type="dt" sz="half" idx="10"/>
          </p:nvPr>
        </p:nvSpPr>
        <p:spPr/>
        <p:txBody>
          <a:bodyPr/>
          <a:p>
            <a:fld id="{C5285285-2737-40B4-8855-E67E327E567B}" type="datetimeFigureOut">
              <a:rPr lang="en-IN" smtClean="0"/>
              <a:t>07-12-2022</a:t>
            </a:fld>
            <a:endParaRPr lang="en-IN"/>
          </a:p>
        </p:txBody>
      </p:sp>
      <p:sp>
        <p:nvSpPr>
          <p:cNvPr id="1049200" name="Footer Placeholder 3"/>
          <p:cNvSpPr>
            <a:spLocks noGrp="1"/>
          </p:cNvSpPr>
          <p:nvPr>
            <p:ph type="ftr" sz="quarter" idx="11"/>
          </p:nvPr>
        </p:nvSpPr>
        <p:spPr/>
        <p:txBody>
          <a:bodyPr/>
          <a:p>
            <a:endParaRPr lang="en-IN"/>
          </a:p>
        </p:txBody>
      </p:sp>
      <p:sp>
        <p:nvSpPr>
          <p:cNvPr id="1049201" name="Slide Number Placeholder 4"/>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02" name=""/>
        <p:cNvGrpSpPr/>
        <p:nvPr/>
      </p:nvGrpSpPr>
      <p:grpSpPr>
        <a:xfrm>
          <a:off x="0" y="0"/>
          <a:ext cx="0" cy="0"/>
          <a:chOff x="0" y="0"/>
          <a:chExt cx="0" cy="0"/>
        </a:xfrm>
      </p:grpSpPr>
      <p:sp>
        <p:nvSpPr>
          <p:cNvPr id="1049245" name="Date Placeholder 1"/>
          <p:cNvSpPr>
            <a:spLocks noGrp="1"/>
          </p:cNvSpPr>
          <p:nvPr>
            <p:ph type="dt" sz="half" idx="10"/>
          </p:nvPr>
        </p:nvSpPr>
        <p:spPr/>
        <p:txBody>
          <a:bodyPr/>
          <a:p>
            <a:fld id="{C5285285-2737-40B4-8855-E67E327E567B}" type="datetimeFigureOut">
              <a:rPr lang="en-IN" smtClean="0"/>
              <a:t>07-12-2022</a:t>
            </a:fld>
            <a:endParaRPr lang="en-IN"/>
          </a:p>
        </p:txBody>
      </p:sp>
      <p:sp>
        <p:nvSpPr>
          <p:cNvPr id="1049246" name="Footer Placeholder 2"/>
          <p:cNvSpPr>
            <a:spLocks noGrp="1"/>
          </p:cNvSpPr>
          <p:nvPr>
            <p:ph type="ftr" sz="quarter" idx="11"/>
          </p:nvPr>
        </p:nvSpPr>
        <p:spPr/>
        <p:txBody>
          <a:bodyPr/>
          <a:p>
            <a:endParaRPr lang="en-IN"/>
          </a:p>
        </p:txBody>
      </p:sp>
      <p:sp>
        <p:nvSpPr>
          <p:cNvPr id="1049247" name="Slide Number Placeholder 3"/>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08" name=""/>
        <p:cNvGrpSpPr/>
        <p:nvPr/>
      </p:nvGrpSpPr>
      <p:grpSpPr>
        <a:xfrm>
          <a:off x="0" y="0"/>
          <a:ext cx="0" cy="0"/>
          <a:chOff x="0" y="0"/>
          <a:chExt cx="0" cy="0"/>
        </a:xfrm>
      </p:grpSpPr>
      <p:sp>
        <p:nvSpPr>
          <p:cNvPr id="1049283"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dirty="0" lang="en-US"/>
          </a:p>
        </p:txBody>
      </p:sp>
      <p:sp>
        <p:nvSpPr>
          <p:cNvPr id="1049284" name="Content Placeholder 2"/>
          <p:cNvSpPr>
            <a:spLocks noGrp="1"/>
          </p:cNvSpPr>
          <p:nvPr>
            <p:ph idx="1"/>
          </p:nvPr>
        </p:nvSpPr>
        <p:spPr>
          <a:xfrm>
            <a:off x="5156200" y="592666"/>
            <a:ext cx="5891209" cy="5198534"/>
          </a:xfrm>
        </p:spPr>
        <p:txBody>
          <a:bodyPr anchor="ct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9285" name="Text Placeholder 3"/>
          <p:cNvSpPr>
            <a:spLocks noGrp="1"/>
          </p:cNvSpPr>
          <p:nvPr>
            <p:ph type="body" sz="half" idx="2"/>
          </p:nvPr>
        </p:nvSpPr>
        <p:spPr>
          <a:xfrm>
            <a:off x="1146705" y="2249486"/>
            <a:ext cx="3856037" cy="3541714"/>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9286" name="Date Placeholder 4"/>
          <p:cNvSpPr>
            <a:spLocks noGrp="1"/>
          </p:cNvSpPr>
          <p:nvPr>
            <p:ph type="dt" sz="half" idx="10"/>
          </p:nvPr>
        </p:nvSpPr>
        <p:spPr/>
        <p:txBody>
          <a:bodyPr/>
          <a:p>
            <a:fld id="{C5285285-2737-40B4-8855-E67E327E567B}" type="datetimeFigureOut">
              <a:rPr lang="en-IN" smtClean="0"/>
              <a:t>07-12-2022</a:t>
            </a:fld>
            <a:endParaRPr lang="en-IN"/>
          </a:p>
        </p:txBody>
      </p:sp>
      <p:sp>
        <p:nvSpPr>
          <p:cNvPr id="1049287" name="Footer Placeholder 5"/>
          <p:cNvSpPr>
            <a:spLocks noGrp="1"/>
          </p:cNvSpPr>
          <p:nvPr>
            <p:ph type="ftr" sz="quarter" idx="11"/>
          </p:nvPr>
        </p:nvSpPr>
        <p:spPr/>
        <p:txBody>
          <a:bodyPr/>
          <a:p>
            <a:endParaRPr lang="en-IN"/>
          </a:p>
        </p:txBody>
      </p:sp>
      <p:sp>
        <p:nvSpPr>
          <p:cNvPr id="1049288" name="Slide Number Placeholder 6"/>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98" name=""/>
        <p:cNvGrpSpPr/>
        <p:nvPr/>
      </p:nvGrpSpPr>
      <p:grpSpPr>
        <a:xfrm>
          <a:off x="0" y="0"/>
          <a:ext cx="0" cy="0"/>
          <a:chOff x="0" y="0"/>
          <a:chExt cx="0" cy="0"/>
        </a:xfrm>
      </p:grpSpPr>
      <p:sp>
        <p:nvSpPr>
          <p:cNvPr id="1049213"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dirty="0" lang="en-US"/>
          </a:p>
        </p:txBody>
      </p:sp>
      <p:sp>
        <p:nvSpPr>
          <p:cNvPr id="1049214" name="Picture Placeholder 2"/>
          <p:cNvSpPr>
            <a:spLocks noChangeAspect="1" noGrp="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algn="t" blurRad="88900" dir="5400000" dist="38100" rotWithShape="0">
              <a:prstClr val="black">
                <a:alpha val="40000"/>
              </a:prstClr>
            </a:outerShdw>
          </a:effectLst>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9215" name="Text Placeholder 3"/>
          <p:cNvSpPr>
            <a:spLocks noGrp="1"/>
          </p:cNvSpPr>
          <p:nvPr>
            <p:ph type="body" sz="half" idx="2"/>
          </p:nvPr>
        </p:nvSpPr>
        <p:spPr>
          <a:xfrm>
            <a:off x="1141410" y="2249486"/>
            <a:ext cx="5934511" cy="3541714"/>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9216" name="Date Placeholder 4"/>
          <p:cNvSpPr>
            <a:spLocks noGrp="1"/>
          </p:cNvSpPr>
          <p:nvPr>
            <p:ph type="dt" sz="half" idx="10"/>
          </p:nvPr>
        </p:nvSpPr>
        <p:spPr/>
        <p:txBody>
          <a:bodyPr/>
          <a:p>
            <a:fld id="{C5285285-2737-40B4-8855-E67E327E567B}" type="datetimeFigureOut">
              <a:rPr lang="en-IN" smtClean="0"/>
              <a:t>07-12-2022</a:t>
            </a:fld>
            <a:endParaRPr lang="en-IN"/>
          </a:p>
        </p:txBody>
      </p:sp>
      <p:sp>
        <p:nvSpPr>
          <p:cNvPr id="1049217" name="Footer Placeholder 5"/>
          <p:cNvSpPr>
            <a:spLocks noGrp="1"/>
          </p:cNvSpPr>
          <p:nvPr>
            <p:ph type="ftr" sz="quarter" idx="11"/>
          </p:nvPr>
        </p:nvSpPr>
        <p:spPr/>
        <p:txBody>
          <a:bodyPr/>
          <a:p>
            <a:endParaRPr dirty="0" lang="en-US"/>
          </a:p>
        </p:txBody>
      </p:sp>
      <p:sp>
        <p:nvSpPr>
          <p:cNvPr id="1049218" name="Slide Number Placeholder 6"/>
          <p:cNvSpPr>
            <a:spLocks noGrp="1"/>
          </p:cNvSpPr>
          <p:nvPr>
            <p:ph type="sldNum" sz="quarter" idx="12"/>
          </p:nvPr>
        </p:nvSpPr>
        <p:spPr/>
        <p:txBody>
          <a:bodyPr/>
          <a:p>
            <a:fld id="{F25843EC-0826-4403-9DC9-FF28B0A55947}"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image" Target="../media/image1.png"/><Relationship Id="rId1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2" name=""/>
        <p:cNvGrpSpPr/>
        <p:nvPr/>
      </p:nvGrpSpPr>
      <p:grpSpPr>
        <a:xfrm>
          <a:off x="0" y="0"/>
          <a:ext cx="0" cy="0"/>
          <a:chOff x="0" y="0"/>
          <a:chExt cx="0" cy="0"/>
        </a:xfrm>
      </p:grpSpPr>
      <p:pic>
        <p:nvPicPr>
          <p:cNvPr id="2097152" name="Picture 2" descr="\\DROBO-FS\QuickDrops\JB\PPTX NG\Droplets\LightingOverlay.png"/>
          <p:cNvPicPr>
            <a:picLocks noChangeAspect="1" noChangeArrowheads="1"/>
          </p:cNvPicPr>
          <p:nvPr/>
        </p:nvPicPr>
        <p:blipFill>
          <a:blip xmlns:r="http://schemas.openxmlformats.org/officeDocument/2006/relationships" r:embed="rId18">
            <a:alphaModFix amt="30000"/>
          </a:blip>
          <a:srcRect/>
          <a:stretch>
            <a:fillRect/>
          </a:stretch>
        </p:blipFill>
        <p:spPr bwMode="auto">
          <a:xfrm>
            <a:off x="0" y="-1"/>
            <a:ext cx="12192003" cy="6858001"/>
          </a:xfrm>
          <a:prstGeom prst="rect"/>
          <a:noFill/>
        </p:spPr>
      </p:pic>
      <p:grpSp>
        <p:nvGrpSpPr>
          <p:cNvPr id="13" name="Group 7"/>
          <p:cNvGrpSpPr/>
          <p:nvPr/>
        </p:nvGrpSpPr>
        <p:grpSpPr>
          <a:xfrm>
            <a:off x="-14288" y="0"/>
            <a:ext cx="12053888" cy="6858001"/>
            <a:chOff x="-14288" y="0"/>
            <a:chExt cx="12053888" cy="6858001"/>
          </a:xfrm>
        </p:grpSpPr>
        <p:grpSp>
          <p:nvGrpSpPr>
            <p:cNvPr id="14"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gradFill>
          </p:grpSpPr>
          <p:sp>
            <p:nvSpPr>
              <p:cNvPr id="1048576" name="Rectangle 5"/>
              <p:cNvSpPr>
                <a:spLocks noChangeArrowheads="1"/>
              </p:cNvSpPr>
              <p:nvPr/>
            </p:nvSpPr>
            <p:spPr bwMode="auto">
              <a:xfrm>
                <a:off x="114300" y="4763"/>
                <a:ext cx="23813" cy="2181225"/>
              </a:xfrm>
              <a:prstGeom prst="rect"/>
              <a:grpFill/>
              <a:ln>
                <a:noFill/>
              </a:ln>
            </p:spPr>
          </p:sp>
          <p:sp>
            <p:nvSpPr>
              <p:cNvPr id="1048577" name="Freeform 6"/>
              <p:cNvSpPr>
                <a:spLocks noEditPoints="1"/>
              </p:cNvSpPr>
              <p:nvPr/>
            </p:nvSpPr>
            <p:spPr bwMode="auto">
              <a:xfrm>
                <a:off x="33337"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578" name="Freeform 7"/>
              <p:cNvSpPr>
                <a:spLocks noEditPoints="1"/>
              </p:cNvSpPr>
              <p:nvPr/>
            </p:nvSpPr>
            <p:spPr bwMode="auto">
              <a:xfrm>
                <a:off x="28575"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579" name="Freeform 8"/>
              <p:cNvSpPr/>
              <p:nvPr/>
            </p:nvSpPr>
            <p:spPr bwMode="auto">
              <a:xfrm>
                <a:off x="200025" y="4763"/>
                <a:ext cx="369888" cy="1811338"/>
              </a:xfrm>
              <a:custGeom>
                <a:avLst/>
                <a:ah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1048580" name="Freeform 9"/>
              <p:cNvSpPr>
                <a:spLocks noEditPoints="1"/>
              </p:cNvSpPr>
              <p:nvPr/>
            </p:nvSpPr>
            <p:spPr bwMode="auto">
              <a:xfrm>
                <a:off x="503237" y="1801813"/>
                <a:ext cx="190500" cy="188913"/>
              </a:xfrm>
              <a:custGeom>
                <a:avLst/>
                <a:ah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1048581" name="Freeform 10"/>
              <p:cNvSpPr/>
              <p:nvPr/>
            </p:nvSpPr>
            <p:spPr bwMode="auto">
              <a:xfrm>
                <a:off x="285750" y="4763"/>
                <a:ext cx="369888" cy="1430338"/>
              </a:xfrm>
              <a:custGeom>
                <a:avLst/>
                <a:ah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1048582" name="Freeform 11"/>
              <p:cNvSpPr/>
              <p:nvPr/>
            </p:nvSpPr>
            <p:spPr bwMode="auto">
              <a:xfrm>
                <a:off x="546100"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8583" name="Freeform 12"/>
              <p:cNvSpPr>
                <a:spLocks noEditPoints="1"/>
              </p:cNvSpPr>
              <p:nvPr/>
            </p:nvSpPr>
            <p:spPr bwMode="auto">
              <a:xfrm>
                <a:off x="588962" y="1420813"/>
                <a:ext cx="190500" cy="190500"/>
              </a:xfrm>
              <a:custGeom>
                <a:avLst/>
                <a:ah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1048584" name="Freeform 13"/>
              <p:cNvSpPr>
                <a:spLocks noEditPoints="1"/>
              </p:cNvSpPr>
              <p:nvPr/>
            </p:nvSpPr>
            <p:spPr bwMode="auto">
              <a:xfrm>
                <a:off x="588962"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585" name="Freeform 14"/>
              <p:cNvSpPr/>
              <p:nvPr/>
            </p:nvSpPr>
            <p:spPr bwMode="auto">
              <a:xfrm>
                <a:off x="641350" y="0"/>
                <a:ext cx="422275" cy="527050"/>
              </a:xfrm>
              <a:custGeom>
                <a:avLst/>
                <a:ah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1048586" name="Freeform 15"/>
              <p:cNvSpPr>
                <a:spLocks noEditPoints="1"/>
              </p:cNvSpPr>
              <p:nvPr/>
            </p:nvSpPr>
            <p:spPr bwMode="auto">
              <a:xfrm>
                <a:off x="1020762"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8587" name="Line 16"/>
              <p:cNvSpPr>
                <a:spLocks noChangeShapeType="1"/>
              </p:cNvSpPr>
              <p:nvPr/>
            </p:nvSpPr>
            <p:spPr bwMode="auto">
              <a:xfrm>
                <a:off x="-4763" y="9525"/>
                <a:ext cx="0" cy="0"/>
              </a:xfrm>
              <a:prstGeom prst="line"/>
              <a:grpFill/>
              <a:ln w="15" cap="flat">
                <a:solidFill>
                  <a:srgbClr val="FFFFFF"/>
                </a:solidFill>
                <a:prstDash val="solid"/>
                <a:miter lim="800000"/>
              </a:ln>
            </p:spPr>
          </p:sp>
          <p:sp>
            <p:nvSpPr>
              <p:cNvPr id="1048588" name="Freeform 17"/>
              <p:cNvSpPr/>
              <p:nvPr/>
            </p:nvSpPr>
            <p:spPr bwMode="auto">
              <a:xfrm>
                <a:off x="9525" y="1801813"/>
                <a:ext cx="123825" cy="127000"/>
              </a:xfrm>
              <a:custGeom>
                <a:avLst/>
                <a:ahLst/>
                <a:rect l="0" t="0" r="r" b="b"/>
                <a:pathLst>
                  <a:path w="78" h="80">
                    <a:moveTo>
                      <a:pt x="6" y="80"/>
                    </a:moveTo>
                    <a:lnTo>
                      <a:pt x="0" y="71"/>
                    </a:lnTo>
                    <a:lnTo>
                      <a:pt x="69" y="0"/>
                    </a:lnTo>
                    <a:lnTo>
                      <a:pt x="78" y="9"/>
                    </a:lnTo>
                    <a:lnTo>
                      <a:pt x="6" y="80"/>
                    </a:lnTo>
                    <a:close/>
                  </a:path>
                </a:pathLst>
              </a:custGeom>
              <a:grpFill/>
              <a:ln>
                <a:noFill/>
              </a:ln>
            </p:spPr>
          </p:sp>
          <p:sp>
            <p:nvSpPr>
              <p:cNvPr id="1048589" name="Freeform 18"/>
              <p:cNvSpPr/>
              <p:nvPr/>
            </p:nvSpPr>
            <p:spPr bwMode="auto">
              <a:xfrm>
                <a:off x="-9525" y="3549650"/>
                <a:ext cx="147638" cy="481013"/>
              </a:xfrm>
              <a:custGeom>
                <a:avLst/>
                <a:ah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1048590" name="Freeform 19"/>
              <p:cNvSpPr/>
              <p:nvPr/>
            </p:nvSpPr>
            <p:spPr bwMode="auto">
              <a:xfrm>
                <a:off x="128587"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8591" name="Freeform 20"/>
              <p:cNvSpPr>
                <a:spLocks noEditPoints="1"/>
              </p:cNvSpPr>
              <p:nvPr/>
            </p:nvSpPr>
            <p:spPr bwMode="auto">
              <a:xfrm>
                <a:off x="204787" y="1849438"/>
                <a:ext cx="114300" cy="107950"/>
              </a:xfrm>
              <a:custGeom>
                <a:avLst/>
                <a:ah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1048592" name="Rectangle 21"/>
              <p:cNvSpPr>
                <a:spLocks noChangeArrowheads="1"/>
              </p:cNvSpPr>
              <p:nvPr/>
            </p:nvSpPr>
            <p:spPr bwMode="auto">
              <a:xfrm>
                <a:off x="133350" y="4662488"/>
                <a:ext cx="23813" cy="2181225"/>
              </a:xfrm>
              <a:prstGeom prst="rect"/>
              <a:grpFill/>
              <a:ln>
                <a:noFill/>
              </a:ln>
            </p:spPr>
          </p:sp>
          <p:sp>
            <p:nvSpPr>
              <p:cNvPr id="1048593" name="Freeform 22"/>
              <p:cNvSpPr/>
              <p:nvPr/>
            </p:nvSpPr>
            <p:spPr bwMode="auto">
              <a:xfrm>
                <a:off x="223837" y="5041900"/>
                <a:ext cx="369888" cy="1801813"/>
              </a:xfrm>
              <a:custGeom>
                <a:avLst/>
                <a:ah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1048594" name="Freeform 23"/>
              <p:cNvSpPr>
                <a:spLocks noEditPoints="1"/>
              </p:cNvSpPr>
              <p:nvPr/>
            </p:nvSpPr>
            <p:spPr bwMode="auto">
              <a:xfrm>
                <a:off x="52387"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595" name="Freeform 24"/>
              <p:cNvSpPr/>
              <p:nvPr/>
            </p:nvSpPr>
            <p:spPr bwMode="auto">
              <a:xfrm>
                <a:off x="-14288" y="5627688"/>
                <a:ext cx="85725" cy="1216025"/>
              </a:xfrm>
              <a:custGeom>
                <a:avLst/>
                <a:ah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1048596" name="Freeform 25"/>
              <p:cNvSpPr>
                <a:spLocks noEditPoints="1"/>
              </p:cNvSpPr>
              <p:nvPr/>
            </p:nvSpPr>
            <p:spPr bwMode="auto">
              <a:xfrm>
                <a:off x="527050"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597" name="Freeform 26"/>
              <p:cNvSpPr/>
              <p:nvPr/>
            </p:nvSpPr>
            <p:spPr bwMode="auto">
              <a:xfrm>
                <a:off x="309562" y="5422900"/>
                <a:ext cx="374650" cy="1425575"/>
              </a:xfrm>
              <a:custGeom>
                <a:avLst/>
                <a:ah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1048598" name="Freeform 27"/>
              <p:cNvSpPr/>
              <p:nvPr/>
            </p:nvSpPr>
            <p:spPr bwMode="auto">
              <a:xfrm>
                <a:off x="569912"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8599" name="Freeform 28"/>
              <p:cNvSpPr>
                <a:spLocks noEditPoints="1"/>
              </p:cNvSpPr>
              <p:nvPr/>
            </p:nvSpPr>
            <p:spPr bwMode="auto">
              <a:xfrm>
                <a:off x="612775"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600" name="Freeform 29"/>
              <p:cNvSpPr>
                <a:spLocks noEditPoints="1"/>
              </p:cNvSpPr>
              <p:nvPr/>
            </p:nvSpPr>
            <p:spPr bwMode="auto">
              <a:xfrm>
                <a:off x="612775"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601" name="Freeform 30"/>
              <p:cNvSpPr/>
              <p:nvPr/>
            </p:nvSpPr>
            <p:spPr bwMode="auto">
              <a:xfrm>
                <a:off x="669925" y="6330950"/>
                <a:ext cx="417513" cy="517525"/>
              </a:xfrm>
              <a:custGeom>
                <a:avLst/>
                <a:ah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1048602" name="Freeform 31"/>
              <p:cNvSpPr>
                <a:spLocks noEditPoints="1"/>
              </p:cNvSpPr>
              <p:nvPr/>
            </p:nvSpPr>
            <p:spPr bwMode="auto">
              <a:xfrm>
                <a:off x="1049337"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15"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gradFill>
          </p:grpSpPr>
          <p:sp>
            <p:nvSpPr>
              <p:cNvPr id="1048603" name="Freeform 32"/>
              <p:cNvSpPr/>
              <p:nvPr/>
            </p:nvSpPr>
            <p:spPr bwMode="auto">
              <a:xfrm>
                <a:off x="11483975" y="0"/>
                <a:ext cx="417513" cy="512763"/>
              </a:xfrm>
              <a:custGeom>
                <a:avLst/>
                <a:ah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048604" name="Freeform 33"/>
              <p:cNvSpPr>
                <a:spLocks noEditPoints="1"/>
              </p:cNvSpPr>
              <p:nvPr/>
            </p:nvSpPr>
            <p:spPr bwMode="auto">
              <a:xfrm>
                <a:off x="11364912" y="474663"/>
                <a:ext cx="157163" cy="152400"/>
              </a:xfrm>
              <a:custGeom>
                <a:avLst/>
                <a:ah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048605" name="Freeform 34"/>
              <p:cNvSpPr>
                <a:spLocks noEditPoints="1"/>
              </p:cNvSpPr>
              <p:nvPr/>
            </p:nvSpPr>
            <p:spPr bwMode="auto">
              <a:xfrm>
                <a:off x="11631612" y="1539875"/>
                <a:ext cx="188913"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606" name="Freeform 35"/>
              <p:cNvSpPr/>
              <p:nvPr/>
            </p:nvSpPr>
            <p:spPr bwMode="auto">
              <a:xfrm>
                <a:off x="11531600" y="5694363"/>
                <a:ext cx="298450" cy="1154113"/>
              </a:xfrm>
              <a:custGeom>
                <a:avLst/>
                <a:ah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048607" name="Freeform 36"/>
              <p:cNvSpPr>
                <a:spLocks noEditPoints="1"/>
              </p:cNvSpPr>
              <p:nvPr/>
            </p:nvSpPr>
            <p:spPr bwMode="auto">
              <a:xfrm>
                <a:off x="11772900" y="5551488"/>
                <a:ext cx="157163" cy="155575"/>
              </a:xfrm>
              <a:custGeom>
                <a:avLst/>
                <a:ah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048608" name="Freeform 37"/>
              <p:cNvSpPr/>
              <p:nvPr/>
            </p:nvSpPr>
            <p:spPr bwMode="auto">
              <a:xfrm>
                <a:off x="11710987" y="4763"/>
                <a:ext cx="304800" cy="1544638"/>
              </a:xfrm>
              <a:custGeom>
                <a:avLst/>
                <a:ah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048609" name="Freeform 38"/>
              <p:cNvSpPr>
                <a:spLocks noEditPoints="1"/>
              </p:cNvSpPr>
              <p:nvPr/>
            </p:nvSpPr>
            <p:spPr bwMode="auto">
              <a:xfrm>
                <a:off x="11636375" y="4867275"/>
                <a:ext cx="188913"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610" name="Freeform 39"/>
              <p:cNvSpPr/>
              <p:nvPr/>
            </p:nvSpPr>
            <p:spPr bwMode="auto">
              <a:xfrm>
                <a:off x="11441112" y="5046663"/>
                <a:ext cx="307975" cy="1801813"/>
              </a:xfrm>
              <a:custGeom>
                <a:avLst/>
                <a:ah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048611" name="Freeform 40"/>
              <p:cNvSpPr>
                <a:spLocks noEditPoints="1"/>
              </p:cNvSpPr>
              <p:nvPr/>
            </p:nvSpPr>
            <p:spPr bwMode="auto">
              <a:xfrm>
                <a:off x="11849100" y="64166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612" name="Rectangle 41"/>
              <p:cNvSpPr>
                <a:spLocks noChangeArrowheads="1"/>
              </p:cNvSpPr>
              <p:nvPr/>
            </p:nvSpPr>
            <p:spPr bwMode="auto">
              <a:xfrm>
                <a:off x="11939587" y="6596063"/>
                <a:ext cx="23813" cy="252413"/>
              </a:xfrm>
              <a:prstGeom prst="rect"/>
              <a:grpFill/>
              <a:ln>
                <a:noFill/>
              </a:ln>
            </p:spPr>
          </p:sp>
        </p:grpSp>
      </p:grpSp>
      <p:sp>
        <p:nvSpPr>
          <p:cNvPr id="1048613" name="Title Placeholder 1"/>
          <p:cNvSpPr>
            <a:spLocks noGrp="1"/>
          </p:cNvSpPr>
          <p:nvPr>
            <p:ph type="title"/>
          </p:nvPr>
        </p:nvSpPr>
        <p:spPr>
          <a:xfrm>
            <a:off x="1141413" y="618518"/>
            <a:ext cx="9905998" cy="1478570"/>
          </a:xfrm>
          <a:prstGeom prst="rect"/>
        </p:spPr>
        <p:txBody>
          <a:bodyPr anchor="ctr" bIns="45720" lIns="91440" rIns="91440" rtlCol="0" tIns="45720" vert="horz">
            <a:normAutofit/>
          </a:bodyPr>
          <a:p>
            <a:endParaRPr dirty="0" lang="en-US"/>
          </a:p>
        </p:txBody>
      </p:sp>
      <p:sp>
        <p:nvSpPr>
          <p:cNvPr id="1048614" name="Text Placeholder 2"/>
          <p:cNvSpPr>
            <a:spLocks noGrp="1"/>
          </p:cNvSpPr>
          <p:nvPr>
            <p:ph type="body" idx="1"/>
          </p:nvPr>
        </p:nvSpPr>
        <p:spPr>
          <a:xfrm>
            <a:off x="1141412" y="2249487"/>
            <a:ext cx="9905999" cy="3541714"/>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15" name="Date Placeholder 3"/>
          <p:cNvSpPr>
            <a:spLocks noGrp="1"/>
          </p:cNvSpPr>
          <p:nvPr>
            <p:ph type="dt" sz="half" idx="2"/>
          </p:nvPr>
        </p:nvSpPr>
        <p:spPr>
          <a:xfrm>
            <a:off x="7456921" y="5883276"/>
            <a:ext cx="2743200" cy="365125"/>
          </a:xfrm>
          <a:prstGeom prst="rect"/>
        </p:spPr>
        <p:txBody>
          <a:bodyPr anchor="ctr" bIns="45720" lIns="91440" rIns="91440" rtlCol="0" tIns="45720" vert="horz"/>
          <a:lstStyle>
            <a:lvl1pPr algn="r">
              <a:defRPr sz="1050">
                <a:solidFill>
                  <a:schemeClr val="tx1">
                    <a:tint val="75000"/>
                  </a:schemeClr>
                </a:solidFill>
              </a:defRPr>
            </a:lvl1pPr>
          </a:lstStyle>
          <a:p>
            <a:fld id="{C5285285-2737-40B4-8855-E67E327E567B}" type="datetimeFigureOut">
              <a:rPr lang="en-IN" smtClean="0"/>
              <a:t>07-12-2022</a:t>
            </a:fld>
            <a:endParaRPr lang="en-IN"/>
          </a:p>
        </p:txBody>
      </p:sp>
      <p:sp>
        <p:nvSpPr>
          <p:cNvPr id="1048616" name="Footer Placeholder 4"/>
          <p:cNvSpPr>
            <a:spLocks noGrp="1"/>
          </p:cNvSpPr>
          <p:nvPr>
            <p:ph type="ftr" sz="quarter" idx="3"/>
          </p:nvPr>
        </p:nvSpPr>
        <p:spPr>
          <a:xfrm>
            <a:off x="1141411" y="5883275"/>
            <a:ext cx="6239309" cy="365125"/>
          </a:xfrm>
          <a:prstGeom prst="rect"/>
        </p:spPr>
        <p:txBody>
          <a:bodyPr anchor="ctr" bIns="45720" lIns="91440" rIns="91440" rtlCol="0" tIns="45720" vert="horz"/>
          <a:lstStyle>
            <a:lvl1pPr algn="l">
              <a:defRPr baseline="0" cap="all" sz="1050">
                <a:solidFill>
                  <a:schemeClr val="tx1">
                    <a:tint val="75000"/>
                  </a:schemeClr>
                </a:solidFill>
              </a:defRPr>
            </a:lvl1pPr>
          </a:lstStyle>
          <a:p>
            <a:endParaRPr lang="en-IN"/>
          </a:p>
        </p:txBody>
      </p:sp>
      <p:sp>
        <p:nvSpPr>
          <p:cNvPr id="1048617" name="Slide Number Placeholder 5"/>
          <p:cNvSpPr>
            <a:spLocks noGrp="1"/>
          </p:cNvSpPr>
          <p:nvPr>
            <p:ph type="sldNum" sz="quarter" idx="4"/>
          </p:nvPr>
        </p:nvSpPr>
        <p:spPr>
          <a:xfrm>
            <a:off x="10276321" y="5883274"/>
            <a:ext cx="771089" cy="365125"/>
          </a:xfrm>
          <a:prstGeom prst="rect"/>
        </p:spPr>
        <p:txBody>
          <a:bodyPr anchor="ctr" bIns="45720" lIns="91440" rIns="91440" rtlCol="0" tIns="45720" vert="horz"/>
          <a:lstStyle>
            <a:lvl1pPr algn="r">
              <a:defRPr sz="1050">
                <a:solidFill>
                  <a:schemeClr val="tx1">
                    <a:tint val="75000"/>
                  </a:schemeClr>
                </a:solidFill>
              </a:defRPr>
            </a:lvl1pPr>
          </a:lstStyle>
          <a:p>
            <a:fld id="{F25843EC-0826-4403-9DC9-FF28B0A55947}" type="slidenum">
              <a:rPr lang="en-IN" smtClean="0"/>
              <a:t>‹#›</a:t>
            </a:fld>
            <a:endParaRPr lang="en-IN"/>
          </a:p>
        </p:txBody>
      </p:sp>
    </p:spTree>
  </p:cSld>
  <p:clrMap accent1="accent1" accent2="accent2" accent3="accent3" accent4="accent4" accent5="accent5" accent6="accent6" bg1="dk1" bg2="dk2" tx1="lt1" tx2="lt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eaLnBrk="1" hangingPunct="1" latinLnBrk="0" rtl="0">
        <a:lnSpc>
          <a:spcPct val="90000"/>
        </a:lnSpc>
        <a:spcBef>
          <a:spcPct val="0"/>
        </a:spcBef>
        <a:buNone/>
        <a:defRPr baseline="0" cap="all" sz="3600" kern="1200">
          <a:solidFill>
            <a:schemeClr val="tx1"/>
          </a:solidFill>
          <a:latin typeface="+mj-lt"/>
          <a:ea typeface="+mj-ea"/>
          <a:cs typeface="+mj-cs"/>
        </a:defRPr>
      </a:lvl1pPr>
    </p:titleStyle>
    <p:body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themeOverride" Target="../theme/themeOverride3.xml"/><Relationship Id="rId3"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png"/><Relationship Id="rId3" Type="http://schemas.openxmlformats.org/officeDocument/2006/relationships/image" Target="../media/image8.jpe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themeOverride" Target="../theme/themeOverride4.xml"/><Relationship Id="rId3"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themeOverride" Target="../theme/themeOverride5.xml"/><Relationship Id="rId3"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themeOverride" Target="../theme/themeOverride6.xml"/><Relationship Id="rId3"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themeOverride" Target="../theme/themeOverride7.xml"/><Relationship Id="rId3"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4.png"/><Relationship Id="rId3"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png"/><Relationship Id="rId3" Type="http://schemas.openxmlformats.org/officeDocument/2006/relationships/image" Target="../media/image5.jpe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themeOverride" Target="../theme/themeOverride1.xml"/><Relationship Id="rId3"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png"/><Relationship Id="rId3" Type="http://schemas.openxmlformats.org/officeDocument/2006/relationships/image" Target="../media/image6.jpe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themeOverride" Target="../theme/themeOverride2.xml"/><Relationship Id="rId3"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1.png"/><Relationship Id="rId3" Type="http://schemas.openxmlformats.org/officeDocument/2006/relationships/image" Target="../media/image7.jpe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35" name=""/>
        <p:cNvGrpSpPr/>
        <p:nvPr/>
      </p:nvGrpSpPr>
      <p:grpSpPr>
        <a:xfrm>
          <a:off x="0" y="0"/>
          <a:ext cx="0" cy="0"/>
          <a:chOff x="0" y="0"/>
          <a:chExt cx="0" cy="0"/>
        </a:xfrm>
      </p:grpSpPr>
      <p:sp>
        <p:nvSpPr>
          <p:cNvPr id="1048677" name="Title 1"/>
          <p:cNvSpPr>
            <a:spLocks noGrp="1"/>
          </p:cNvSpPr>
          <p:nvPr>
            <p:ph type="ctrTitle"/>
          </p:nvPr>
        </p:nvSpPr>
        <p:spPr>
          <a:xfrm>
            <a:off x="1246909" y="1122363"/>
            <a:ext cx="10099963" cy="1593128"/>
          </a:xfrm>
        </p:spPr>
        <p:txBody>
          <a:bodyPr>
            <a:normAutofit/>
          </a:bodyPr>
          <a:p>
            <a:pPr algn="ctr"/>
            <a:r>
              <a:rPr b="1" dirty="0" lang="en-US" u="sng">
                <a:latin typeface="Times New Roman" panose="02020603050405020304" pitchFamily="18" charset="0"/>
                <a:cs typeface="Times New Roman" panose="02020603050405020304" pitchFamily="18" charset="0"/>
              </a:rPr>
              <a:t>LEARNING</a:t>
            </a:r>
            <a:r>
              <a:rPr b="1" dirty="0" lang="en-US" u="sng"/>
              <a:t> RESOU</a:t>
            </a:r>
            <a:r>
              <a:rPr b="1" dirty="0" lang="en-US" u="sng"/>
              <a:t>RCE </a:t>
            </a:r>
            <a:r>
              <a:rPr b="1" dirty="0" lang="en-US" u="sng"/>
              <a:t>M</a:t>
            </a:r>
            <a:r>
              <a:rPr b="1" dirty="0" lang="en-US" u="sng"/>
              <a:t>a</a:t>
            </a:r>
            <a:r>
              <a:rPr b="1" dirty="0" lang="en-US" u="sng"/>
              <a:t>TERIAL</a:t>
            </a:r>
            <a:endParaRPr b="1" dirty="0" lang="en-IN" u="sng"/>
          </a:p>
        </p:txBody>
      </p:sp>
      <p:sp>
        <p:nvSpPr>
          <p:cNvPr id="1048678" name="Subtitle 2"/>
          <p:cNvSpPr>
            <a:spLocks noGrp="1"/>
          </p:cNvSpPr>
          <p:nvPr>
            <p:ph type="subTitle" idx="1"/>
          </p:nvPr>
        </p:nvSpPr>
        <p:spPr>
          <a:xfrm>
            <a:off x="1724024" y="3117129"/>
            <a:ext cx="8791575" cy="1655762"/>
          </a:xfrm>
        </p:spPr>
        <p:txBody>
          <a:bodyPr>
            <a:noAutofit/>
          </a:bodyPr>
          <a:p>
            <a:pPr algn="ctr"/>
            <a:r>
              <a:rPr dirty="0" sz="4400" lang="en-US">
                <a:latin typeface="Times New Roman" panose="02020603050405020304" pitchFamily="18" charset="0"/>
                <a:cs typeface="Times New Roman" panose="02020603050405020304" pitchFamily="18" charset="0"/>
              </a:rPr>
              <a:t>STANDARD VIII</a:t>
            </a:r>
          </a:p>
          <a:p>
            <a:pPr algn="ctr"/>
            <a:r>
              <a:rPr dirty="0" sz="4400" lang="en-US">
                <a:latin typeface="Times New Roman" panose="02020603050405020304" pitchFamily="18" charset="0"/>
                <a:cs typeface="Times New Roman" panose="02020603050405020304" pitchFamily="18" charset="0"/>
              </a:rPr>
              <a:t>PART B</a:t>
            </a:r>
            <a:endParaRPr dirty="0" sz="4400" lang="en-IN">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677"/>
                                        </p:tgtEl>
                                        <p:attrNameLst>
                                          <p:attrName>style.visibility</p:attrName>
                                        </p:attrNameLst>
                                      </p:cBhvr>
                                      <p:to>
                                        <p:strVal val="visible"/>
                                      </p:to>
                                    </p:set>
                                    <p:animEffect transition="in" filter="fade">
                                      <p:cBhvr>
                                        <p:cTn dur="2000" id="7"/>
                                        <p:tgtEl>
                                          <p:spTgt spid="1048677"/>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048678">
                                            <p:txEl>
                                              <p:pRg st="0" end="0"/>
                                            </p:txEl>
                                          </p:spTgt>
                                        </p:tgtEl>
                                        <p:attrNameLst>
                                          <p:attrName>style.visibility</p:attrName>
                                        </p:attrNameLst>
                                      </p:cBhvr>
                                      <p:to>
                                        <p:strVal val="visible"/>
                                      </p:to>
                                    </p:set>
                                    <p:animEffect transition="in" filter="fade">
                                      <p:cBhvr>
                                        <p:cTn dur="2000" id="12"/>
                                        <p:tgtEl>
                                          <p:spTgt spid="1048678">
                                            <p:txEl>
                                              <p:pRg st="0" end="0"/>
                                            </p:txEl>
                                          </p:spTgt>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8678">
                                            <p:txEl>
                                              <p:pRg st="1" end="1"/>
                                            </p:txEl>
                                          </p:spTgt>
                                        </p:tgtEl>
                                        <p:attrNameLst>
                                          <p:attrName>style.visibility</p:attrName>
                                        </p:attrNameLst>
                                      </p:cBhvr>
                                      <p:to>
                                        <p:strVal val="visible"/>
                                      </p:to>
                                    </p:set>
                                    <p:animEffect transition="in" filter="fade">
                                      <p:cBhvr>
                                        <p:cTn dur="2000" id="17"/>
                                        <p:tgtEl>
                                          <p:spTgt spid="10486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7" grpId="0"/>
      <p:bldP spid="104867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65" name=""/>
        <p:cNvGrpSpPr/>
        <p:nvPr/>
      </p:nvGrpSpPr>
      <p:grpSpPr>
        <a:xfrm>
          <a:off x="0" y="0"/>
          <a:ext cx="0" cy="0"/>
          <a:chOff x="0" y="0"/>
          <a:chExt cx="0" cy="0"/>
        </a:xfrm>
      </p:grpSpPr>
      <p:sp>
        <p:nvSpPr>
          <p:cNvPr id="1048866" name="Content Placeholder 2"/>
          <p:cNvSpPr>
            <a:spLocks noGrp="1"/>
          </p:cNvSpPr>
          <p:nvPr>
            <p:ph idx="1"/>
          </p:nvPr>
        </p:nvSpPr>
        <p:spPr>
          <a:xfrm>
            <a:off x="1330036" y="540327"/>
            <a:ext cx="9717375" cy="5250873"/>
          </a:xfrm>
        </p:spPr>
        <p:txBody>
          <a:bodyPr>
            <a:normAutofit/>
          </a:bodyPr>
          <a:p>
            <a:pPr indent="0" marL="0">
              <a:buNone/>
            </a:pPr>
            <a:r>
              <a:rPr b="1" dirty="0" lang="en-US" u="sng">
                <a:latin typeface="Times New Roman" panose="02020603050405020304" pitchFamily="18" charset="0"/>
                <a:cs typeface="Times New Roman" panose="02020603050405020304" pitchFamily="18" charset="0"/>
                <a:sym typeface="+mn-ea"/>
              </a:rPr>
              <a:t>Authors Profile</a:t>
            </a:r>
            <a:endParaRPr dirty="0" lang="en-US">
              <a:latin typeface="Times New Roman" panose="02020603050405020304" pitchFamily="18" charset="0"/>
              <a:cs typeface="Times New Roman" panose="02020603050405020304" pitchFamily="18" charset="0"/>
              <a:sym typeface="+mn-ea"/>
            </a:endParaRPr>
          </a:p>
          <a:p>
            <a:pPr indent="0" marL="0">
              <a:buNone/>
            </a:pPr>
            <a:r>
              <a:rPr dirty="0" sz="2200" lang="en-US">
                <a:latin typeface="Times New Roman" panose="02020603050405020304" pitchFamily="18" charset="0"/>
                <a:cs typeface="Times New Roman" panose="02020603050405020304" pitchFamily="18" charset="0"/>
                <a:sym typeface="+mn-ea"/>
              </a:rPr>
              <a:t>            Nalini Sharma is a contemporary bilingual Indian Writer whose work has appeared in innumerable literary journals and magazines in India. Her poems, articles, essays, short stories, novels etc. have been published in reputed journals like </a:t>
            </a:r>
            <a:r>
              <a:rPr dirty="0" sz="2200" lang="en-US" err="1">
                <a:latin typeface="Times New Roman" panose="02020603050405020304" pitchFamily="18" charset="0"/>
                <a:cs typeface="Times New Roman" panose="02020603050405020304" pitchFamily="18" charset="0"/>
                <a:sym typeface="+mn-ea"/>
              </a:rPr>
              <a:t>Naya</a:t>
            </a:r>
            <a:r>
              <a:rPr dirty="0" sz="2200" lang="en-US">
                <a:latin typeface="Times New Roman" panose="02020603050405020304" pitchFamily="18" charset="0"/>
                <a:cs typeface="Times New Roman" panose="02020603050405020304" pitchFamily="18" charset="0"/>
                <a:sym typeface="+mn-ea"/>
              </a:rPr>
              <a:t> </a:t>
            </a:r>
            <a:r>
              <a:rPr dirty="0" sz="2200" lang="en-US" err="1">
                <a:latin typeface="Times New Roman" panose="02020603050405020304" pitchFamily="18" charset="0"/>
                <a:cs typeface="Times New Roman" panose="02020603050405020304" pitchFamily="18" charset="0"/>
                <a:sym typeface="+mn-ea"/>
              </a:rPr>
              <a:t>Gyanodya</a:t>
            </a:r>
            <a:r>
              <a:rPr dirty="0" sz="2200" lang="en-US">
                <a:latin typeface="Times New Roman" panose="02020603050405020304" pitchFamily="18" charset="0"/>
                <a:cs typeface="Times New Roman" panose="02020603050405020304" pitchFamily="18" charset="0"/>
                <a:sym typeface="+mn-ea"/>
              </a:rPr>
              <a:t>, </a:t>
            </a:r>
            <a:r>
              <a:rPr dirty="0" sz="2200" lang="en-US" err="1">
                <a:latin typeface="Times New Roman" panose="02020603050405020304" pitchFamily="18" charset="0"/>
                <a:cs typeface="Times New Roman" panose="02020603050405020304" pitchFamily="18" charset="0"/>
                <a:sym typeface="+mn-ea"/>
              </a:rPr>
              <a:t>Sarita</a:t>
            </a:r>
            <a:r>
              <a:rPr dirty="0" sz="2200" lang="en-US">
                <a:latin typeface="Times New Roman" panose="02020603050405020304" pitchFamily="18" charset="0"/>
                <a:cs typeface="Times New Roman" panose="02020603050405020304" pitchFamily="18" charset="0"/>
                <a:sym typeface="+mn-ea"/>
              </a:rPr>
              <a:t> </a:t>
            </a:r>
            <a:r>
              <a:rPr dirty="0" sz="2200" lang="en-US" err="1">
                <a:latin typeface="Times New Roman" panose="02020603050405020304" pitchFamily="18" charset="0"/>
                <a:cs typeface="Times New Roman" panose="02020603050405020304" pitchFamily="18" charset="0"/>
                <a:sym typeface="+mn-ea"/>
              </a:rPr>
              <a:t>Grihashova</a:t>
            </a:r>
            <a:r>
              <a:rPr dirty="0" sz="2200" lang="en-US">
                <a:latin typeface="Times New Roman" panose="02020603050405020304" pitchFamily="18" charset="0"/>
                <a:cs typeface="Times New Roman" panose="02020603050405020304" pitchFamily="18" charset="0"/>
                <a:sym typeface="+mn-ea"/>
              </a:rPr>
              <a:t>, </a:t>
            </a:r>
            <a:r>
              <a:rPr dirty="0" sz="2200" lang="en-US" err="1">
                <a:latin typeface="Times New Roman" panose="02020603050405020304" pitchFamily="18" charset="0"/>
                <a:cs typeface="Times New Roman" panose="02020603050405020304" pitchFamily="18" charset="0"/>
                <a:sym typeface="+mn-ea"/>
              </a:rPr>
              <a:t>Suman</a:t>
            </a:r>
            <a:r>
              <a:rPr dirty="0" sz="2200" lang="en-US">
                <a:latin typeface="Times New Roman" panose="02020603050405020304" pitchFamily="18" charset="0"/>
                <a:cs typeface="Times New Roman" panose="02020603050405020304" pitchFamily="18" charset="0"/>
                <a:sym typeface="+mn-ea"/>
              </a:rPr>
              <a:t> </a:t>
            </a:r>
            <a:r>
              <a:rPr dirty="0" sz="2200" lang="en-US" err="1">
                <a:latin typeface="Times New Roman" panose="02020603050405020304" pitchFamily="18" charset="0"/>
                <a:cs typeface="Times New Roman" panose="02020603050405020304" pitchFamily="18" charset="0"/>
                <a:sym typeface="+mn-ea"/>
              </a:rPr>
              <a:t>Saurabh</a:t>
            </a:r>
            <a:r>
              <a:rPr dirty="0" sz="2200" lang="en-US">
                <a:latin typeface="Times New Roman" panose="02020603050405020304" pitchFamily="18" charset="0"/>
                <a:cs typeface="Times New Roman" panose="02020603050405020304" pitchFamily="18" charset="0"/>
                <a:sym typeface="+mn-ea"/>
              </a:rPr>
              <a:t>, Chhattisgarh Today, Women’s Era, Alive , Poet, </a:t>
            </a:r>
            <a:r>
              <a:rPr dirty="0" sz="2200" lang="en-US" err="1">
                <a:latin typeface="Times New Roman" panose="02020603050405020304" pitchFamily="18" charset="0"/>
                <a:cs typeface="Times New Roman" panose="02020603050405020304" pitchFamily="18" charset="0"/>
                <a:sym typeface="+mn-ea"/>
              </a:rPr>
              <a:t>Metverse</a:t>
            </a:r>
            <a:r>
              <a:rPr dirty="0" sz="2200" lang="en-US">
                <a:latin typeface="Times New Roman" panose="02020603050405020304" pitchFamily="18" charset="0"/>
                <a:cs typeface="Times New Roman" panose="02020603050405020304" pitchFamily="18" charset="0"/>
                <a:sym typeface="+mn-ea"/>
              </a:rPr>
              <a:t> Muse, Free Expression etc.</a:t>
            </a:r>
            <a:endParaRPr dirty="0" sz="2200" lang="en-US">
              <a:latin typeface="Times New Roman" panose="02020603050405020304" pitchFamily="18" charset="0"/>
              <a:cs typeface="Times New Roman" panose="02020603050405020304" pitchFamily="18" charset="0"/>
            </a:endParaRPr>
          </a:p>
          <a:p>
            <a:pPr indent="0" marL="0">
              <a:buNone/>
            </a:pPr>
            <a:r>
              <a:rPr dirty="0" sz="2200" lang="en-US">
                <a:latin typeface="Times New Roman" panose="02020603050405020304" pitchFamily="18" charset="0"/>
                <a:cs typeface="Times New Roman" panose="02020603050405020304" pitchFamily="18" charset="0"/>
              </a:rPr>
              <a:t>            A retired school principal, She has a wide range of books published to her credit like </a:t>
            </a:r>
            <a:r>
              <a:rPr dirty="0" sz="2200" i="1" lang="en-US">
                <a:latin typeface="Times New Roman" panose="02020603050405020304" pitchFamily="18" charset="0"/>
                <a:cs typeface="Times New Roman" panose="02020603050405020304" pitchFamily="18" charset="0"/>
              </a:rPr>
              <a:t>Orchid</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The Portrait</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The unwed Mother</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Rhythm</a:t>
            </a:r>
            <a:r>
              <a:rPr dirty="0" sz="2200" lang="en-US">
                <a:latin typeface="Times New Roman" panose="02020603050405020304" pitchFamily="18" charset="0"/>
                <a:cs typeface="Times New Roman" panose="02020603050405020304" pitchFamily="18" charset="0"/>
              </a:rPr>
              <a:t>. </a:t>
            </a:r>
            <a:r>
              <a:rPr dirty="0" sz="2200" lang="en-US" err="1">
                <a:latin typeface="Times New Roman" panose="02020603050405020304" pitchFamily="18" charset="0"/>
                <a:cs typeface="Times New Roman" panose="02020603050405020304" pitchFamily="18" charset="0"/>
              </a:rPr>
              <a:t>Honours</a:t>
            </a:r>
            <a:r>
              <a:rPr dirty="0" sz="2200" lang="en-US">
                <a:latin typeface="Times New Roman" panose="02020603050405020304" pitchFamily="18" charset="0"/>
                <a:cs typeface="Times New Roman" panose="02020603050405020304" pitchFamily="18" charset="0"/>
              </a:rPr>
              <a:t> have always come her way for her creative work like Sahitya Shree, Bharath Bhasha Bhushan to name a few.</a:t>
            </a:r>
            <a:endParaRPr dirty="0" sz="2200" lang="en-IN">
              <a:latin typeface="Times New Roman" panose="02020603050405020304" pitchFamily="18" charset="0"/>
              <a:cs typeface="Times New Roman" panose="02020603050405020304" pitchFamily="18" charset="0"/>
            </a:endParaRPr>
          </a:p>
        </p:txBody>
      </p:sp>
    </p:spTree>
  </p:cSld>
  <p:clrMapOvr>
    <a:overrideClrMapping accent1="accent1" accent2="accent2" accent3="accent3" accent4="accent4" accent5="accent5" accent6="accent6" bg1="dk1" bg2="dk2" tx1="lt1" tx2="lt2"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66" name=""/>
        <p:cNvGrpSpPr/>
        <p:nvPr/>
      </p:nvGrpSpPr>
      <p:grpSpPr>
        <a:xfrm>
          <a:off x="0" y="0"/>
          <a:ext cx="0" cy="0"/>
          <a:chOff x="0" y="0"/>
          <a:chExt cx="0" cy="0"/>
        </a:xfrm>
      </p:grpSpPr>
      <p:pic>
        <p:nvPicPr>
          <p:cNvPr id="2097163" name="Picture 2"/>
          <p:cNvPicPr>
            <a:picLocks noChangeAspect="1" noMove="1" noResize="1" noRot="1" noGrp="1" noAdjustHandles="1" noEditPoints="1" noChangeArrowheads="1" noChangeShapeType="1" noCrop="1"/>
          </p:cNvPicPr>
          <p:nvPr/>
        </p:nvPicPr>
        <p:blipFill>
          <a:blip xmlns:r="http://schemas.openxmlformats.org/officeDocument/2006/relationships" r:embed="rId2">
            <a:alphaModFix amt="30000"/>
          </a:blip>
          <a:srcRect/>
          <a:stretch>
            <a:fillRect/>
          </a:stretch>
        </p:blipFill>
        <p:spPr bwMode="auto">
          <a:xfrm>
            <a:off x="0" y="-1"/>
            <a:ext cx="12192003" cy="6858001"/>
          </a:xfrm>
          <a:prstGeom prst="rect"/>
          <a:noFill/>
        </p:spPr>
      </p:pic>
      <p:grpSp>
        <p:nvGrpSpPr>
          <p:cNvPr id="67" name="Group 188"/>
          <p:cNvGrpSpPr>
            <a:grpSpLocks noMove="1" noResize="1" noRot="1" noGrp="1" noChangeAspect="1"/>
          </p:cNvGrpSpPr>
          <p:nvPr/>
        </p:nvGrpSpPr>
        <p:grpSpPr>
          <a:xfrm>
            <a:off x="-14288" y="0"/>
            <a:ext cx="12053888" cy="6858001"/>
            <a:chOff x="-14288" y="0"/>
            <a:chExt cx="12053888" cy="6858001"/>
          </a:xfrm>
        </p:grpSpPr>
        <p:grpSp>
          <p:nvGrpSpPr>
            <p:cNvPr id="68" name="Group 189"/>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gradFill>
          </p:grpSpPr>
          <p:sp>
            <p:nvSpPr>
              <p:cNvPr id="1048867" name="Rectangle 5"/>
              <p:cNvSpPr>
                <a:spLocks noChangeArrowheads="1"/>
              </p:cNvSpPr>
              <p:nvPr/>
            </p:nvSpPr>
            <p:spPr bwMode="auto">
              <a:xfrm>
                <a:off x="114300" y="4763"/>
                <a:ext cx="23813" cy="2181225"/>
              </a:xfrm>
              <a:prstGeom prst="rect"/>
              <a:grpFill/>
              <a:ln>
                <a:noFill/>
              </a:ln>
            </p:spPr>
          </p:sp>
          <p:sp>
            <p:nvSpPr>
              <p:cNvPr id="1048868" name="Freeform 6"/>
              <p:cNvSpPr>
                <a:spLocks noEditPoints="1"/>
              </p:cNvSpPr>
              <p:nvPr/>
            </p:nvSpPr>
            <p:spPr bwMode="auto">
              <a:xfrm>
                <a:off x="33337"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869" name="Freeform 7"/>
              <p:cNvSpPr>
                <a:spLocks noEditPoints="1"/>
              </p:cNvSpPr>
              <p:nvPr/>
            </p:nvSpPr>
            <p:spPr bwMode="auto">
              <a:xfrm>
                <a:off x="28575"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70" name="Freeform 8"/>
              <p:cNvSpPr/>
              <p:nvPr/>
            </p:nvSpPr>
            <p:spPr bwMode="auto">
              <a:xfrm>
                <a:off x="200025" y="4763"/>
                <a:ext cx="369888" cy="1811338"/>
              </a:xfrm>
              <a:custGeom>
                <a:avLst/>
                <a:ah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1048871" name="Freeform 9"/>
              <p:cNvSpPr>
                <a:spLocks noEditPoints="1"/>
              </p:cNvSpPr>
              <p:nvPr/>
            </p:nvSpPr>
            <p:spPr bwMode="auto">
              <a:xfrm>
                <a:off x="503237" y="1801813"/>
                <a:ext cx="190500" cy="188913"/>
              </a:xfrm>
              <a:custGeom>
                <a:avLst/>
                <a:ah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1048872" name="Freeform 10"/>
              <p:cNvSpPr/>
              <p:nvPr/>
            </p:nvSpPr>
            <p:spPr bwMode="auto">
              <a:xfrm>
                <a:off x="285750" y="4763"/>
                <a:ext cx="369888" cy="1430338"/>
              </a:xfrm>
              <a:custGeom>
                <a:avLst/>
                <a:ah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1048873" name="Freeform 11"/>
              <p:cNvSpPr/>
              <p:nvPr/>
            </p:nvSpPr>
            <p:spPr bwMode="auto">
              <a:xfrm>
                <a:off x="546100"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8874" name="Freeform 12"/>
              <p:cNvSpPr>
                <a:spLocks noEditPoints="1"/>
              </p:cNvSpPr>
              <p:nvPr/>
            </p:nvSpPr>
            <p:spPr bwMode="auto">
              <a:xfrm>
                <a:off x="588962" y="1420813"/>
                <a:ext cx="190500" cy="190500"/>
              </a:xfrm>
              <a:custGeom>
                <a:avLst/>
                <a:ah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1048875" name="Freeform 13"/>
              <p:cNvSpPr>
                <a:spLocks noEditPoints="1"/>
              </p:cNvSpPr>
              <p:nvPr/>
            </p:nvSpPr>
            <p:spPr bwMode="auto">
              <a:xfrm>
                <a:off x="588962"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76" name="Freeform 14"/>
              <p:cNvSpPr/>
              <p:nvPr/>
            </p:nvSpPr>
            <p:spPr bwMode="auto">
              <a:xfrm>
                <a:off x="641350" y="0"/>
                <a:ext cx="422275" cy="527050"/>
              </a:xfrm>
              <a:custGeom>
                <a:avLst/>
                <a:ah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1048877" name="Freeform 15"/>
              <p:cNvSpPr>
                <a:spLocks noEditPoints="1"/>
              </p:cNvSpPr>
              <p:nvPr/>
            </p:nvSpPr>
            <p:spPr bwMode="auto">
              <a:xfrm>
                <a:off x="1020762"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8878" name="Line 16"/>
              <p:cNvSpPr>
                <a:spLocks noChangeShapeType="1"/>
              </p:cNvSpPr>
              <p:nvPr/>
            </p:nvSpPr>
            <p:spPr bwMode="auto">
              <a:xfrm>
                <a:off x="-4763" y="9525"/>
                <a:ext cx="0" cy="0"/>
              </a:xfrm>
              <a:prstGeom prst="line"/>
              <a:grpFill/>
              <a:ln w="15" cap="flat">
                <a:solidFill>
                  <a:srgbClr val="FFFFFF"/>
                </a:solidFill>
                <a:prstDash val="solid"/>
                <a:miter lim="800000"/>
              </a:ln>
            </p:spPr>
          </p:sp>
          <p:sp>
            <p:nvSpPr>
              <p:cNvPr id="1048879" name="Freeform 17"/>
              <p:cNvSpPr/>
              <p:nvPr/>
            </p:nvSpPr>
            <p:spPr bwMode="auto">
              <a:xfrm>
                <a:off x="9525" y="1801813"/>
                <a:ext cx="123825" cy="127000"/>
              </a:xfrm>
              <a:custGeom>
                <a:avLst/>
                <a:ahLst/>
                <a:rect l="0" t="0" r="r" b="b"/>
                <a:pathLst>
                  <a:path w="78" h="80">
                    <a:moveTo>
                      <a:pt x="6" y="80"/>
                    </a:moveTo>
                    <a:lnTo>
                      <a:pt x="0" y="71"/>
                    </a:lnTo>
                    <a:lnTo>
                      <a:pt x="69" y="0"/>
                    </a:lnTo>
                    <a:lnTo>
                      <a:pt x="78" y="9"/>
                    </a:lnTo>
                    <a:lnTo>
                      <a:pt x="6" y="80"/>
                    </a:lnTo>
                    <a:close/>
                  </a:path>
                </a:pathLst>
              </a:custGeom>
              <a:grpFill/>
              <a:ln>
                <a:noFill/>
              </a:ln>
            </p:spPr>
          </p:sp>
          <p:sp>
            <p:nvSpPr>
              <p:cNvPr id="1048880" name="Freeform 18"/>
              <p:cNvSpPr/>
              <p:nvPr/>
            </p:nvSpPr>
            <p:spPr bwMode="auto">
              <a:xfrm>
                <a:off x="-9525" y="3549650"/>
                <a:ext cx="147638" cy="481013"/>
              </a:xfrm>
              <a:custGeom>
                <a:avLst/>
                <a:ah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1048881" name="Freeform 19"/>
              <p:cNvSpPr/>
              <p:nvPr/>
            </p:nvSpPr>
            <p:spPr bwMode="auto">
              <a:xfrm>
                <a:off x="128587"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8882" name="Freeform 20"/>
              <p:cNvSpPr>
                <a:spLocks noEditPoints="1"/>
              </p:cNvSpPr>
              <p:nvPr/>
            </p:nvSpPr>
            <p:spPr bwMode="auto">
              <a:xfrm>
                <a:off x="204787" y="1849438"/>
                <a:ext cx="114300" cy="107950"/>
              </a:xfrm>
              <a:custGeom>
                <a:avLst/>
                <a:ah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1048883" name="Rectangle 21"/>
              <p:cNvSpPr>
                <a:spLocks noChangeArrowheads="1"/>
              </p:cNvSpPr>
              <p:nvPr/>
            </p:nvSpPr>
            <p:spPr bwMode="auto">
              <a:xfrm>
                <a:off x="133350" y="4662488"/>
                <a:ext cx="23813" cy="2181225"/>
              </a:xfrm>
              <a:prstGeom prst="rect"/>
              <a:grpFill/>
              <a:ln>
                <a:noFill/>
              </a:ln>
            </p:spPr>
          </p:sp>
          <p:sp>
            <p:nvSpPr>
              <p:cNvPr id="1048884" name="Freeform 22"/>
              <p:cNvSpPr/>
              <p:nvPr/>
            </p:nvSpPr>
            <p:spPr bwMode="auto">
              <a:xfrm>
                <a:off x="223837" y="5041900"/>
                <a:ext cx="369888" cy="1801813"/>
              </a:xfrm>
              <a:custGeom>
                <a:avLst/>
                <a:ah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1048885" name="Freeform 23"/>
              <p:cNvSpPr>
                <a:spLocks noEditPoints="1"/>
              </p:cNvSpPr>
              <p:nvPr/>
            </p:nvSpPr>
            <p:spPr bwMode="auto">
              <a:xfrm>
                <a:off x="52387"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886" name="Freeform 24"/>
              <p:cNvSpPr/>
              <p:nvPr/>
            </p:nvSpPr>
            <p:spPr bwMode="auto">
              <a:xfrm>
                <a:off x="-14288" y="5627688"/>
                <a:ext cx="85725" cy="1216025"/>
              </a:xfrm>
              <a:custGeom>
                <a:avLst/>
                <a:ah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1048887" name="Freeform 25"/>
              <p:cNvSpPr>
                <a:spLocks noEditPoints="1"/>
              </p:cNvSpPr>
              <p:nvPr/>
            </p:nvSpPr>
            <p:spPr bwMode="auto">
              <a:xfrm>
                <a:off x="527050"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88" name="Freeform 26"/>
              <p:cNvSpPr/>
              <p:nvPr/>
            </p:nvSpPr>
            <p:spPr bwMode="auto">
              <a:xfrm>
                <a:off x="309562" y="5422900"/>
                <a:ext cx="374650" cy="1425575"/>
              </a:xfrm>
              <a:custGeom>
                <a:avLst/>
                <a:ah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1048889" name="Freeform 27"/>
              <p:cNvSpPr/>
              <p:nvPr/>
            </p:nvSpPr>
            <p:spPr bwMode="auto">
              <a:xfrm>
                <a:off x="569912"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8890" name="Freeform 28"/>
              <p:cNvSpPr>
                <a:spLocks noEditPoints="1"/>
              </p:cNvSpPr>
              <p:nvPr/>
            </p:nvSpPr>
            <p:spPr bwMode="auto">
              <a:xfrm>
                <a:off x="612775"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91" name="Freeform 29"/>
              <p:cNvSpPr>
                <a:spLocks noEditPoints="1"/>
              </p:cNvSpPr>
              <p:nvPr/>
            </p:nvSpPr>
            <p:spPr bwMode="auto">
              <a:xfrm>
                <a:off x="612775"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92" name="Freeform 30"/>
              <p:cNvSpPr/>
              <p:nvPr/>
            </p:nvSpPr>
            <p:spPr bwMode="auto">
              <a:xfrm>
                <a:off x="669925" y="6330950"/>
                <a:ext cx="417513" cy="517525"/>
              </a:xfrm>
              <a:custGeom>
                <a:avLst/>
                <a:ah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1048893" name="Freeform 31"/>
              <p:cNvSpPr>
                <a:spLocks noEditPoints="1"/>
              </p:cNvSpPr>
              <p:nvPr/>
            </p:nvSpPr>
            <p:spPr bwMode="auto">
              <a:xfrm>
                <a:off x="1049337"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69" name="Group 190"/>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gradFill>
          </p:grpSpPr>
          <p:sp>
            <p:nvSpPr>
              <p:cNvPr id="1048894" name="Freeform 32"/>
              <p:cNvSpPr/>
              <p:nvPr/>
            </p:nvSpPr>
            <p:spPr bwMode="auto">
              <a:xfrm>
                <a:off x="11483975" y="0"/>
                <a:ext cx="417513" cy="512763"/>
              </a:xfrm>
              <a:custGeom>
                <a:avLst/>
                <a:ah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048895" name="Freeform 33"/>
              <p:cNvSpPr>
                <a:spLocks noEditPoints="1"/>
              </p:cNvSpPr>
              <p:nvPr/>
            </p:nvSpPr>
            <p:spPr bwMode="auto">
              <a:xfrm>
                <a:off x="11364912" y="474663"/>
                <a:ext cx="157163" cy="152400"/>
              </a:xfrm>
              <a:custGeom>
                <a:avLst/>
                <a:ah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048896" name="Freeform 34"/>
              <p:cNvSpPr>
                <a:spLocks noEditPoints="1"/>
              </p:cNvSpPr>
              <p:nvPr/>
            </p:nvSpPr>
            <p:spPr bwMode="auto">
              <a:xfrm>
                <a:off x="11631612" y="1539875"/>
                <a:ext cx="188913"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97" name="Freeform 35"/>
              <p:cNvSpPr/>
              <p:nvPr/>
            </p:nvSpPr>
            <p:spPr bwMode="auto">
              <a:xfrm>
                <a:off x="11531600" y="5694363"/>
                <a:ext cx="298450" cy="1154113"/>
              </a:xfrm>
              <a:custGeom>
                <a:avLst/>
                <a:ah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048898" name="Freeform 36"/>
              <p:cNvSpPr>
                <a:spLocks noEditPoints="1"/>
              </p:cNvSpPr>
              <p:nvPr/>
            </p:nvSpPr>
            <p:spPr bwMode="auto">
              <a:xfrm>
                <a:off x="11772900" y="5551488"/>
                <a:ext cx="157163" cy="155575"/>
              </a:xfrm>
              <a:custGeom>
                <a:avLst/>
                <a:ah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048899" name="Freeform 37"/>
              <p:cNvSpPr/>
              <p:nvPr/>
            </p:nvSpPr>
            <p:spPr bwMode="auto">
              <a:xfrm>
                <a:off x="11710987" y="4763"/>
                <a:ext cx="304800" cy="1544638"/>
              </a:xfrm>
              <a:custGeom>
                <a:avLst/>
                <a:ah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048900" name="Freeform 38"/>
              <p:cNvSpPr>
                <a:spLocks noEditPoints="1"/>
              </p:cNvSpPr>
              <p:nvPr/>
            </p:nvSpPr>
            <p:spPr bwMode="auto">
              <a:xfrm>
                <a:off x="11636375" y="4867275"/>
                <a:ext cx="188913"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01" name="Freeform 39"/>
              <p:cNvSpPr/>
              <p:nvPr/>
            </p:nvSpPr>
            <p:spPr bwMode="auto">
              <a:xfrm>
                <a:off x="11441112" y="5046663"/>
                <a:ext cx="307975" cy="1801813"/>
              </a:xfrm>
              <a:custGeom>
                <a:avLst/>
                <a:ah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048902" name="Freeform 40"/>
              <p:cNvSpPr>
                <a:spLocks noEditPoints="1"/>
              </p:cNvSpPr>
              <p:nvPr/>
            </p:nvSpPr>
            <p:spPr bwMode="auto">
              <a:xfrm>
                <a:off x="11849100" y="64166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903" name="Rectangle 41"/>
              <p:cNvSpPr>
                <a:spLocks noChangeArrowheads="1"/>
              </p:cNvSpPr>
              <p:nvPr/>
            </p:nvSpPr>
            <p:spPr bwMode="auto">
              <a:xfrm>
                <a:off x="11939587" y="6596063"/>
                <a:ext cx="23813" cy="252413"/>
              </a:xfrm>
              <a:prstGeom prst="rect"/>
              <a:grpFill/>
              <a:ln>
                <a:noFill/>
              </a:ln>
            </p:spPr>
          </p:sp>
        </p:grpSp>
      </p:grpSp>
      <p:grpSp>
        <p:nvGrpSpPr>
          <p:cNvPr id="70" name="Group 229"/>
          <p:cNvGrpSpPr>
            <a:grpSpLocks noMove="1" noResize="1" noRot="1" noGrp="1" noChangeAspect="1"/>
          </p:cNvGrpSpPr>
          <p:nvPr/>
        </p:nvGrpSpPr>
        <p:grpSpPr>
          <a:xfrm>
            <a:off x="0" y="-1"/>
            <a:ext cx="12192003" cy="6858001"/>
            <a:chOff x="0" y="-1"/>
            <a:chExt cx="12192003" cy="6858001"/>
          </a:xfrm>
        </p:grpSpPr>
        <p:sp useBgFill="1">
          <p:nvSpPr>
            <p:cNvPr id="1048904" name="Rectangle 230"/>
            <p:cNvSpPr/>
            <p:nvPr/>
          </p:nvSpPr>
          <p:spPr>
            <a:xfrm>
              <a:off x="1" y="-1"/>
              <a:ext cx="12192000" cy="68580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164" name="Picture 2"/>
            <p:cNvPicPr>
              <a:picLocks noChangeAspect="1" noChangeArrowheads="1"/>
            </p:cNvPicPr>
            <p:nvPr/>
          </p:nvPicPr>
          <p:blipFill>
            <a:blip xmlns:r="http://schemas.openxmlformats.org/officeDocument/2006/relationships" r:embed="rId2">
              <a:alphaModFix amt="30000"/>
              <a:duotone>
                <a:prstClr val="black"/>
                <a:schemeClr val="tx2">
                  <a:tint val="45000"/>
                  <a:satMod val="400000"/>
                </a:schemeClr>
              </a:duotone>
            </a:blip>
            <a:srcRect/>
            <a:stretch>
              <a:fillRect/>
            </a:stretch>
          </p:blipFill>
          <p:spPr bwMode="auto">
            <a:xfrm>
              <a:off x="0" y="-1"/>
              <a:ext cx="12192003" cy="6858001"/>
            </a:xfrm>
            <a:prstGeom prst="rect"/>
            <a:noFill/>
          </p:spPr>
        </p:pic>
      </p:grpSp>
      <p:sp>
        <p:nvSpPr>
          <p:cNvPr id="1048905" name="Title 1"/>
          <p:cNvSpPr>
            <a:spLocks noGrp="1"/>
          </p:cNvSpPr>
          <p:nvPr>
            <p:ph type="ctrTitle"/>
          </p:nvPr>
        </p:nvSpPr>
        <p:spPr>
          <a:xfrm>
            <a:off x="6761018" y="193964"/>
            <a:ext cx="4376673" cy="1136072"/>
          </a:xfrm>
        </p:spPr>
        <p:txBody>
          <a:bodyPr anchor="ctr" bIns="45720" lIns="91440" rIns="91440" rtlCol="0" tIns="45720" vert="horz">
            <a:normAutofit/>
          </a:bodyPr>
          <a:p>
            <a:pPr algn="ctr"/>
            <a:r>
              <a:rPr b="1" dirty="0" sz="4400" lang="en-US"/>
              <a:t>E.V </a:t>
            </a:r>
            <a:r>
              <a:rPr b="1" dirty="0" sz="4400" lang="en-US" smtClean="0"/>
              <a:t>Lucas</a:t>
            </a:r>
            <a:endParaRPr b="1" dirty="0" sz="4400" lang="en-US"/>
          </a:p>
        </p:txBody>
      </p:sp>
      <p:pic>
        <p:nvPicPr>
          <p:cNvPr id="2097165" name="Picture 3" descr="A person in a suit  Description automatically generated with low confidence"/>
          <p:cNvPicPr>
            <a:picLocks noChangeAspect="1"/>
          </p:cNvPicPr>
          <p:nvPr/>
        </p:nvPicPr>
        <p:blipFill rotWithShape="1">
          <a:blip xmlns:r="http://schemas.openxmlformats.org/officeDocument/2006/relationships" r:embed="rId3"/>
          <a:srcRect t="1857" r="2" b="34858"/>
          <a:stretch>
            <a:fillRect/>
          </a:stretch>
        </p:blipFill>
        <p:spPr>
          <a:xfrm>
            <a:off x="0" y="886690"/>
            <a:ext cx="6245349" cy="5666509"/>
          </a:xfrm>
          <a:prstGeom prst="rect"/>
        </p:spPr>
      </p:pic>
      <p:grpSp>
        <p:nvGrpSpPr>
          <p:cNvPr id="71" name="Group 233"/>
          <p:cNvGrpSpPr>
            <a:grpSpLocks noMove="1" noResize="1" noRot="1" noGrp="1" noChangeAspect="1"/>
          </p:cNvGrpSpPr>
          <p:nvPr/>
        </p:nvGrpSpPr>
        <p:grpSpPr>
          <a:xfrm>
            <a:off x="0" y="0"/>
            <a:ext cx="2305051" cy="6858001"/>
            <a:chOff x="0" y="0"/>
            <a:chExt cx="2305051" cy="6858001"/>
          </a:xfrm>
          <a:solidFill>
            <a:schemeClr val="tx1">
              <a:alpha val="70000"/>
            </a:schemeClr>
          </a:solidFill>
          <a:effectLst/>
        </p:grpSpPr>
        <p:sp>
          <p:nvSpPr>
            <p:cNvPr id="1048906" name="Rectangle 234"/>
            <p:cNvSpPr>
              <a:spLocks noChangeArrowheads="1"/>
            </p:cNvSpPr>
            <p:nvPr/>
          </p:nvSpPr>
          <p:spPr bwMode="auto">
            <a:xfrm>
              <a:off x="1209675" y="4763"/>
              <a:ext cx="23813" cy="2181225"/>
            </a:xfrm>
            <a:prstGeom prst="rect"/>
            <a:grpFill/>
            <a:ln>
              <a:noFill/>
            </a:ln>
          </p:spPr>
        </p:sp>
        <p:sp>
          <p:nvSpPr>
            <p:cNvPr id="1048907" name="Freeform 6"/>
            <p:cNvSpPr>
              <a:spLocks noEditPoints="1"/>
            </p:cNvSpPr>
            <p:nvPr/>
          </p:nvSpPr>
          <p:spPr bwMode="auto">
            <a:xfrm>
              <a:off x="1128713"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908" name="Freeform 7"/>
            <p:cNvSpPr>
              <a:spLocks noEditPoints="1"/>
            </p:cNvSpPr>
            <p:nvPr/>
          </p:nvSpPr>
          <p:spPr bwMode="auto">
            <a:xfrm>
              <a:off x="1123950"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09" name="Rectangle 237"/>
            <p:cNvSpPr>
              <a:spLocks noChangeArrowheads="1"/>
            </p:cNvSpPr>
            <p:nvPr/>
          </p:nvSpPr>
          <p:spPr bwMode="auto">
            <a:xfrm>
              <a:off x="414338" y="9525"/>
              <a:ext cx="28575" cy="4481513"/>
            </a:xfrm>
            <a:prstGeom prst="rect"/>
            <a:grpFill/>
            <a:ln>
              <a:noFill/>
            </a:ln>
          </p:spPr>
        </p:sp>
        <p:sp>
          <p:nvSpPr>
            <p:cNvPr id="1048910" name="Freeform 9"/>
            <p:cNvSpPr>
              <a:spLocks noEditPoints="1"/>
            </p:cNvSpPr>
            <p:nvPr/>
          </p:nvSpPr>
          <p:spPr bwMode="auto">
            <a:xfrm>
              <a:off x="333375"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11" name="Freeform 10"/>
            <p:cNvSpPr/>
            <p:nvPr/>
          </p:nvSpPr>
          <p:spPr bwMode="auto">
            <a:xfrm>
              <a:off x="190500" y="9525"/>
              <a:ext cx="152400" cy="908050"/>
            </a:xfrm>
            <a:custGeom>
              <a:avLst/>
              <a:ahLst/>
              <a:rect l="0" t="0" r="r" b="b"/>
              <a:pathLst>
                <a:path w="96" h="572">
                  <a:moveTo>
                    <a:pt x="15" y="572"/>
                  </a:moveTo>
                  <a:lnTo>
                    <a:pt x="0" y="566"/>
                  </a:lnTo>
                  <a:lnTo>
                    <a:pt x="81" y="380"/>
                  </a:lnTo>
                  <a:lnTo>
                    <a:pt x="81" y="0"/>
                  </a:lnTo>
                  <a:lnTo>
                    <a:pt x="96" y="0"/>
                  </a:lnTo>
                  <a:lnTo>
                    <a:pt x="96" y="383"/>
                  </a:lnTo>
                  <a:lnTo>
                    <a:pt x="15" y="572"/>
                  </a:lnTo>
                  <a:close/>
                </a:path>
              </a:pathLst>
            </a:custGeom>
            <a:grpFill/>
            <a:ln>
              <a:noFill/>
            </a:ln>
          </p:spPr>
        </p:sp>
        <p:sp>
          <p:nvSpPr>
            <p:cNvPr id="1048912" name="Freeform 11"/>
            <p:cNvSpPr/>
            <p:nvPr/>
          </p:nvSpPr>
          <p:spPr bwMode="auto">
            <a:xfrm>
              <a:off x="1290638" y="14288"/>
              <a:ext cx="376238" cy="1801813"/>
            </a:xfrm>
            <a:custGeom>
              <a:avLst/>
              <a:ah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p:spPr>
        </p:sp>
        <p:sp>
          <p:nvSpPr>
            <p:cNvPr id="1048913" name="Freeform 12"/>
            <p:cNvSpPr>
              <a:spLocks noEditPoints="1"/>
            </p:cNvSpPr>
            <p:nvPr/>
          </p:nvSpPr>
          <p:spPr bwMode="auto">
            <a:xfrm>
              <a:off x="1600200" y="180181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914" name="Freeform 13"/>
            <p:cNvSpPr/>
            <p:nvPr/>
          </p:nvSpPr>
          <p:spPr bwMode="auto">
            <a:xfrm>
              <a:off x="1381125" y="9525"/>
              <a:ext cx="371475" cy="1425575"/>
            </a:xfrm>
            <a:custGeom>
              <a:avLst/>
              <a:ah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p:spPr>
        </p:sp>
        <p:sp>
          <p:nvSpPr>
            <p:cNvPr id="1048915" name="Freeform 14"/>
            <p:cNvSpPr/>
            <p:nvPr/>
          </p:nvSpPr>
          <p:spPr bwMode="auto">
            <a:xfrm>
              <a:off x="1643063"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8916" name="Freeform 15"/>
            <p:cNvSpPr>
              <a:spLocks noEditPoints="1"/>
            </p:cNvSpPr>
            <p:nvPr/>
          </p:nvSpPr>
          <p:spPr bwMode="auto">
            <a:xfrm>
              <a:off x="1685925" y="14208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17" name="Freeform 16"/>
            <p:cNvSpPr>
              <a:spLocks noEditPoints="1"/>
            </p:cNvSpPr>
            <p:nvPr/>
          </p:nvSpPr>
          <p:spPr bwMode="auto">
            <a:xfrm>
              <a:off x="168592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18" name="Freeform 17"/>
            <p:cNvSpPr/>
            <p:nvPr/>
          </p:nvSpPr>
          <p:spPr bwMode="auto">
            <a:xfrm>
              <a:off x="1743075" y="4763"/>
              <a:ext cx="419100" cy="522288"/>
            </a:xfrm>
            <a:custGeom>
              <a:avLst/>
              <a:ah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p:spPr>
        </p:sp>
        <p:sp>
          <p:nvSpPr>
            <p:cNvPr id="1048919" name="Freeform 18"/>
            <p:cNvSpPr>
              <a:spLocks noEditPoints="1"/>
            </p:cNvSpPr>
            <p:nvPr/>
          </p:nvSpPr>
          <p:spPr bwMode="auto">
            <a:xfrm>
              <a:off x="2119313"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8920" name="Freeform 19"/>
            <p:cNvSpPr/>
            <p:nvPr/>
          </p:nvSpPr>
          <p:spPr bwMode="auto">
            <a:xfrm>
              <a:off x="952500" y="4763"/>
              <a:ext cx="152400" cy="908050"/>
            </a:xfrm>
            <a:custGeom>
              <a:avLst/>
              <a:ahLst/>
              <a:rect l="0" t="0" r="r" b="b"/>
              <a:pathLst>
                <a:path w="96" h="572">
                  <a:moveTo>
                    <a:pt x="15" y="572"/>
                  </a:moveTo>
                  <a:lnTo>
                    <a:pt x="0" y="572"/>
                  </a:lnTo>
                  <a:lnTo>
                    <a:pt x="0" y="189"/>
                  </a:lnTo>
                  <a:lnTo>
                    <a:pt x="81" y="0"/>
                  </a:lnTo>
                  <a:lnTo>
                    <a:pt x="96" y="6"/>
                  </a:lnTo>
                  <a:lnTo>
                    <a:pt x="15" y="192"/>
                  </a:lnTo>
                  <a:lnTo>
                    <a:pt x="15" y="572"/>
                  </a:lnTo>
                  <a:close/>
                </a:path>
              </a:pathLst>
            </a:custGeom>
            <a:grpFill/>
            <a:ln>
              <a:noFill/>
            </a:ln>
          </p:spPr>
        </p:sp>
        <p:sp>
          <p:nvSpPr>
            <p:cNvPr id="1048921" name="Freeform 20"/>
            <p:cNvSpPr>
              <a:spLocks noEditPoints="1"/>
            </p:cNvSpPr>
            <p:nvPr/>
          </p:nvSpPr>
          <p:spPr bwMode="auto">
            <a:xfrm>
              <a:off x="86677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p:spPr>
        </p:sp>
        <p:sp>
          <p:nvSpPr>
            <p:cNvPr id="1048922" name="Freeform 21"/>
            <p:cNvSpPr>
              <a:spLocks noEditPoints="1"/>
            </p:cNvSpPr>
            <p:nvPr/>
          </p:nvSpPr>
          <p:spPr bwMode="auto">
            <a:xfrm>
              <a:off x="890588" y="15541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923" name="Freeform 22"/>
            <p:cNvSpPr/>
            <p:nvPr/>
          </p:nvSpPr>
          <p:spPr bwMode="auto">
            <a:xfrm>
              <a:off x="738188" y="5622925"/>
              <a:ext cx="338138" cy="1216025"/>
            </a:xfrm>
            <a:custGeom>
              <a:avLst/>
              <a:ah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p:spPr>
        </p:sp>
        <p:sp>
          <p:nvSpPr>
            <p:cNvPr id="1048924" name="Freeform 23"/>
            <p:cNvSpPr>
              <a:spLocks noEditPoints="1"/>
            </p:cNvSpPr>
            <p:nvPr/>
          </p:nvSpPr>
          <p:spPr bwMode="auto">
            <a:xfrm>
              <a:off x="647700" y="5480050"/>
              <a:ext cx="157163" cy="157163"/>
            </a:xfrm>
            <a:custGeom>
              <a:avLst/>
              <a:ah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p:spPr>
        </p:sp>
        <p:sp>
          <p:nvSpPr>
            <p:cNvPr id="1048925" name="Freeform 24"/>
            <p:cNvSpPr>
              <a:spLocks noEditPoints="1"/>
            </p:cNvSpPr>
            <p:nvPr/>
          </p:nvSpPr>
          <p:spPr bwMode="auto">
            <a:xfrm>
              <a:off x="66675" y="903288"/>
              <a:ext cx="190500" cy="190500"/>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p:spPr>
        </p:sp>
        <p:sp>
          <p:nvSpPr>
            <p:cNvPr id="1048926" name="Freeform 25"/>
            <p:cNvSpPr/>
            <p:nvPr/>
          </p:nvSpPr>
          <p:spPr bwMode="auto">
            <a:xfrm>
              <a:off x="0" y="3897313"/>
              <a:ext cx="133350" cy="266700"/>
            </a:xfrm>
            <a:custGeom>
              <a:avLst/>
              <a:ahLst/>
              <a:rect l="0" t="0" r="r" b="b"/>
              <a:pathLst>
                <a:path w="84" h="168">
                  <a:moveTo>
                    <a:pt x="69" y="168"/>
                  </a:moveTo>
                  <a:lnTo>
                    <a:pt x="0" y="6"/>
                  </a:lnTo>
                  <a:lnTo>
                    <a:pt x="12" y="0"/>
                  </a:lnTo>
                  <a:lnTo>
                    <a:pt x="84" y="162"/>
                  </a:lnTo>
                  <a:lnTo>
                    <a:pt x="69" y="168"/>
                  </a:lnTo>
                  <a:close/>
                </a:path>
              </a:pathLst>
            </a:custGeom>
            <a:grpFill/>
            <a:ln>
              <a:noFill/>
            </a:ln>
          </p:spPr>
        </p:sp>
        <p:sp>
          <p:nvSpPr>
            <p:cNvPr id="1048927" name="Freeform 26"/>
            <p:cNvSpPr>
              <a:spLocks noEditPoints="1"/>
            </p:cNvSpPr>
            <p:nvPr/>
          </p:nvSpPr>
          <p:spPr bwMode="auto">
            <a:xfrm>
              <a:off x="66675" y="414972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928" name="Freeform 27"/>
            <p:cNvSpPr/>
            <p:nvPr/>
          </p:nvSpPr>
          <p:spPr bwMode="auto">
            <a:xfrm>
              <a:off x="0" y="1644650"/>
              <a:ext cx="133350" cy="269875"/>
            </a:xfrm>
            <a:custGeom>
              <a:avLst/>
              <a:ahLst/>
              <a:rect l="0" t="0" r="r" b="b"/>
              <a:pathLst>
                <a:path w="84" h="170">
                  <a:moveTo>
                    <a:pt x="12" y="170"/>
                  </a:moveTo>
                  <a:lnTo>
                    <a:pt x="0" y="164"/>
                  </a:lnTo>
                  <a:lnTo>
                    <a:pt x="69" y="0"/>
                  </a:lnTo>
                  <a:lnTo>
                    <a:pt x="84" y="6"/>
                  </a:lnTo>
                  <a:lnTo>
                    <a:pt x="12" y="170"/>
                  </a:lnTo>
                  <a:close/>
                </a:path>
              </a:pathLst>
            </a:custGeom>
            <a:grpFill/>
            <a:ln>
              <a:noFill/>
            </a:ln>
          </p:spPr>
        </p:sp>
        <p:sp>
          <p:nvSpPr>
            <p:cNvPr id="1048929" name="Freeform 28"/>
            <p:cNvSpPr>
              <a:spLocks noEditPoints="1"/>
            </p:cNvSpPr>
            <p:nvPr/>
          </p:nvSpPr>
          <p:spPr bwMode="auto">
            <a:xfrm>
              <a:off x="66675" y="146843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930" name="Freeform 29"/>
            <p:cNvSpPr/>
            <p:nvPr/>
          </p:nvSpPr>
          <p:spPr bwMode="auto">
            <a:xfrm>
              <a:off x="695325" y="4763"/>
              <a:ext cx="309563" cy="1558925"/>
            </a:xfrm>
            <a:custGeom>
              <a:avLst/>
              <a:ah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p:spPr>
        </p:sp>
        <p:sp>
          <p:nvSpPr>
            <p:cNvPr id="1048931" name="Freeform 30"/>
            <p:cNvSpPr>
              <a:spLocks noEditPoints="1"/>
            </p:cNvSpPr>
            <p:nvPr/>
          </p:nvSpPr>
          <p:spPr bwMode="auto">
            <a:xfrm>
              <a:off x="57150" y="48815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932" name="Freeform 31"/>
            <p:cNvSpPr/>
            <p:nvPr/>
          </p:nvSpPr>
          <p:spPr bwMode="auto">
            <a:xfrm>
              <a:off x="138113" y="5060950"/>
              <a:ext cx="304800" cy="1778000"/>
            </a:xfrm>
            <a:custGeom>
              <a:avLst/>
              <a:ah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p:spPr>
        </p:sp>
        <p:sp>
          <p:nvSpPr>
            <p:cNvPr id="1048933" name="Freeform 32"/>
            <p:cNvSpPr>
              <a:spLocks noEditPoints="1"/>
            </p:cNvSpPr>
            <p:nvPr/>
          </p:nvSpPr>
          <p:spPr bwMode="auto">
            <a:xfrm>
              <a:off x="561975" y="64309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934" name="Rectangle 262"/>
            <p:cNvSpPr>
              <a:spLocks noChangeArrowheads="1"/>
            </p:cNvSpPr>
            <p:nvPr/>
          </p:nvSpPr>
          <p:spPr bwMode="auto">
            <a:xfrm>
              <a:off x="642938" y="6610350"/>
              <a:ext cx="23813" cy="242888"/>
            </a:xfrm>
            <a:prstGeom prst="rect"/>
            <a:grpFill/>
            <a:ln>
              <a:noFill/>
            </a:ln>
          </p:spPr>
        </p:sp>
        <p:sp>
          <p:nvSpPr>
            <p:cNvPr id="1048935" name="Freeform 34"/>
            <p:cNvSpPr>
              <a:spLocks noEditPoints="1"/>
            </p:cNvSpPr>
            <p:nvPr/>
          </p:nvSpPr>
          <p:spPr bwMode="auto">
            <a:xfrm>
              <a:off x="76200" y="6430963"/>
              <a:ext cx="190500" cy="188913"/>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936" name="Freeform 35"/>
            <p:cNvSpPr/>
            <p:nvPr/>
          </p:nvSpPr>
          <p:spPr bwMode="auto">
            <a:xfrm>
              <a:off x="0" y="5978525"/>
              <a:ext cx="190500" cy="461963"/>
            </a:xfrm>
            <a:custGeom>
              <a:avLst/>
              <a:ah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p:spPr>
        </p:sp>
        <p:sp>
          <p:nvSpPr>
            <p:cNvPr id="1048937" name="Freeform 36"/>
            <p:cNvSpPr/>
            <p:nvPr/>
          </p:nvSpPr>
          <p:spPr bwMode="auto">
            <a:xfrm>
              <a:off x="1014413" y="1801813"/>
              <a:ext cx="214313" cy="755650"/>
            </a:xfrm>
            <a:custGeom>
              <a:avLst/>
              <a:ahLst/>
              <a:rect l="0" t="0" r="r" b="b"/>
              <a:pathLst>
                <a:path w="135" h="476">
                  <a:moveTo>
                    <a:pt x="12" y="476"/>
                  </a:moveTo>
                  <a:lnTo>
                    <a:pt x="0" y="476"/>
                  </a:lnTo>
                  <a:lnTo>
                    <a:pt x="0" y="128"/>
                  </a:lnTo>
                  <a:lnTo>
                    <a:pt x="126" y="0"/>
                  </a:lnTo>
                  <a:lnTo>
                    <a:pt x="135" y="9"/>
                  </a:lnTo>
                  <a:lnTo>
                    <a:pt x="12" y="131"/>
                  </a:lnTo>
                  <a:lnTo>
                    <a:pt x="12" y="476"/>
                  </a:lnTo>
                  <a:close/>
                </a:path>
              </a:pathLst>
            </a:custGeom>
            <a:grpFill/>
            <a:ln>
              <a:noFill/>
            </a:ln>
          </p:spPr>
        </p:sp>
        <p:sp>
          <p:nvSpPr>
            <p:cNvPr id="1048938" name="Freeform 37"/>
            <p:cNvSpPr>
              <a:spLocks noEditPoints="1"/>
            </p:cNvSpPr>
            <p:nvPr/>
          </p:nvSpPr>
          <p:spPr bwMode="auto">
            <a:xfrm>
              <a:off x="938213" y="2547938"/>
              <a:ext cx="166688" cy="160338"/>
            </a:xfrm>
            <a:custGeom>
              <a:avLst/>
              <a:ah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p:spPr>
        </p:sp>
        <p:sp>
          <p:nvSpPr>
            <p:cNvPr id="1048939" name="Freeform 38"/>
            <p:cNvSpPr/>
            <p:nvPr/>
          </p:nvSpPr>
          <p:spPr bwMode="auto">
            <a:xfrm>
              <a:off x="595313" y="4763"/>
              <a:ext cx="638175" cy="4025900"/>
            </a:xfrm>
            <a:custGeom>
              <a:avLst/>
              <a:ah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p:spPr>
        </p:sp>
        <p:sp>
          <p:nvSpPr>
            <p:cNvPr id="1048940" name="Freeform 39"/>
            <p:cNvSpPr/>
            <p:nvPr/>
          </p:nvSpPr>
          <p:spPr bwMode="auto">
            <a:xfrm>
              <a:off x="1223963"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8941" name="Freeform 40"/>
            <p:cNvSpPr>
              <a:spLocks noEditPoints="1"/>
            </p:cNvSpPr>
            <p:nvPr/>
          </p:nvSpPr>
          <p:spPr bwMode="auto">
            <a:xfrm>
              <a:off x="1300163" y="1849438"/>
              <a:ext cx="109538" cy="107950"/>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8942" name="Freeform 41"/>
            <p:cNvSpPr/>
            <p:nvPr/>
          </p:nvSpPr>
          <p:spPr bwMode="auto">
            <a:xfrm>
              <a:off x="280988" y="3417888"/>
              <a:ext cx="142875" cy="474663"/>
            </a:xfrm>
            <a:custGeom>
              <a:avLst/>
              <a:ahLst/>
              <a:rect l="0" t="0" r="r" b="b"/>
              <a:pathLst>
                <a:path w="90" h="299">
                  <a:moveTo>
                    <a:pt x="12" y="299"/>
                  </a:moveTo>
                  <a:lnTo>
                    <a:pt x="0" y="299"/>
                  </a:lnTo>
                  <a:lnTo>
                    <a:pt x="0" y="80"/>
                  </a:lnTo>
                  <a:lnTo>
                    <a:pt x="81" y="0"/>
                  </a:lnTo>
                  <a:lnTo>
                    <a:pt x="90" y="8"/>
                  </a:lnTo>
                  <a:lnTo>
                    <a:pt x="12" y="83"/>
                  </a:lnTo>
                  <a:lnTo>
                    <a:pt x="12" y="299"/>
                  </a:lnTo>
                  <a:close/>
                </a:path>
              </a:pathLst>
            </a:custGeom>
            <a:grpFill/>
            <a:ln>
              <a:noFill/>
            </a:ln>
          </p:spPr>
        </p:sp>
        <p:sp>
          <p:nvSpPr>
            <p:cNvPr id="1048943" name="Freeform 42"/>
            <p:cNvSpPr>
              <a:spLocks noEditPoints="1"/>
            </p:cNvSpPr>
            <p:nvPr/>
          </p:nvSpPr>
          <p:spPr bwMode="auto">
            <a:xfrm>
              <a:off x="238125" y="3883025"/>
              <a:ext cx="109538" cy="109538"/>
            </a:xfrm>
            <a:custGeom>
              <a:avLst/>
              <a:ah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p:spPr>
        </p:sp>
        <p:sp>
          <p:nvSpPr>
            <p:cNvPr id="1048944" name="Freeform 43"/>
            <p:cNvSpPr/>
            <p:nvPr/>
          </p:nvSpPr>
          <p:spPr bwMode="auto">
            <a:xfrm>
              <a:off x="4763" y="2166938"/>
              <a:ext cx="114300" cy="452438"/>
            </a:xfrm>
            <a:custGeom>
              <a:avLst/>
              <a:ahLst/>
              <a:rect l="0" t="0" r="r" b="b"/>
              <a:pathLst>
                <a:path w="72" h="285">
                  <a:moveTo>
                    <a:pt x="6" y="285"/>
                  </a:moveTo>
                  <a:lnTo>
                    <a:pt x="0" y="276"/>
                  </a:lnTo>
                  <a:lnTo>
                    <a:pt x="60" y="216"/>
                  </a:lnTo>
                  <a:lnTo>
                    <a:pt x="60" y="0"/>
                  </a:lnTo>
                  <a:lnTo>
                    <a:pt x="72" y="0"/>
                  </a:lnTo>
                  <a:lnTo>
                    <a:pt x="72" y="222"/>
                  </a:lnTo>
                  <a:lnTo>
                    <a:pt x="6" y="285"/>
                  </a:lnTo>
                  <a:close/>
                </a:path>
              </a:pathLst>
            </a:custGeom>
            <a:grpFill/>
            <a:ln>
              <a:noFill/>
            </a:ln>
          </p:spPr>
        </p:sp>
        <p:sp>
          <p:nvSpPr>
            <p:cNvPr id="1048945" name="Freeform 44"/>
            <p:cNvSpPr>
              <a:spLocks noEditPoints="1"/>
            </p:cNvSpPr>
            <p:nvPr/>
          </p:nvSpPr>
          <p:spPr bwMode="auto">
            <a:xfrm>
              <a:off x="52388" y="2066925"/>
              <a:ext cx="109538" cy="109538"/>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8946" name="Rectangle 274"/>
            <p:cNvSpPr>
              <a:spLocks noChangeArrowheads="1"/>
            </p:cNvSpPr>
            <p:nvPr/>
          </p:nvSpPr>
          <p:spPr bwMode="auto">
            <a:xfrm>
              <a:off x="1228725" y="4662488"/>
              <a:ext cx="23813" cy="2181225"/>
            </a:xfrm>
            <a:prstGeom prst="rect"/>
            <a:grpFill/>
            <a:ln>
              <a:noFill/>
            </a:ln>
          </p:spPr>
        </p:sp>
        <p:sp>
          <p:nvSpPr>
            <p:cNvPr id="1048947" name="Freeform 46"/>
            <p:cNvSpPr/>
            <p:nvPr/>
          </p:nvSpPr>
          <p:spPr bwMode="auto">
            <a:xfrm>
              <a:off x="1319213" y="5041900"/>
              <a:ext cx="371475" cy="1801813"/>
            </a:xfrm>
            <a:custGeom>
              <a:avLst/>
              <a:ah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p:spPr>
        </p:sp>
        <p:sp>
          <p:nvSpPr>
            <p:cNvPr id="1048948" name="Freeform 47"/>
            <p:cNvSpPr>
              <a:spLocks noEditPoints="1"/>
            </p:cNvSpPr>
            <p:nvPr/>
          </p:nvSpPr>
          <p:spPr bwMode="auto">
            <a:xfrm>
              <a:off x="1147763"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949" name="Freeform 48"/>
            <p:cNvSpPr/>
            <p:nvPr/>
          </p:nvSpPr>
          <p:spPr bwMode="auto">
            <a:xfrm>
              <a:off x="819150" y="3983038"/>
              <a:ext cx="347663" cy="2860675"/>
            </a:xfrm>
            <a:custGeom>
              <a:avLst/>
              <a:ah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p:spPr>
        </p:sp>
        <p:sp>
          <p:nvSpPr>
            <p:cNvPr id="1048950" name="Freeform 49"/>
            <p:cNvSpPr>
              <a:spLocks noEditPoints="1"/>
            </p:cNvSpPr>
            <p:nvPr/>
          </p:nvSpPr>
          <p:spPr bwMode="auto">
            <a:xfrm>
              <a:off x="728663" y="3806825"/>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951" name="Freeform 50"/>
            <p:cNvSpPr>
              <a:spLocks noEditPoints="1"/>
            </p:cNvSpPr>
            <p:nvPr/>
          </p:nvSpPr>
          <p:spPr bwMode="auto">
            <a:xfrm>
              <a:off x="1624013"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952" name="Freeform 51"/>
            <p:cNvSpPr/>
            <p:nvPr/>
          </p:nvSpPr>
          <p:spPr bwMode="auto">
            <a:xfrm>
              <a:off x="1404938" y="5422900"/>
              <a:ext cx="371475" cy="1425575"/>
            </a:xfrm>
            <a:custGeom>
              <a:avLst/>
              <a:ah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p:spPr>
        </p:sp>
        <p:sp>
          <p:nvSpPr>
            <p:cNvPr id="1048953" name="Freeform 52"/>
            <p:cNvSpPr/>
            <p:nvPr/>
          </p:nvSpPr>
          <p:spPr bwMode="auto">
            <a:xfrm>
              <a:off x="1666875"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8954" name="Freeform 53"/>
            <p:cNvSpPr>
              <a:spLocks noEditPoints="1"/>
            </p:cNvSpPr>
            <p:nvPr/>
          </p:nvSpPr>
          <p:spPr bwMode="auto">
            <a:xfrm>
              <a:off x="1709738"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55" name="Freeform 54"/>
            <p:cNvSpPr>
              <a:spLocks noEditPoints="1"/>
            </p:cNvSpPr>
            <p:nvPr/>
          </p:nvSpPr>
          <p:spPr bwMode="auto">
            <a:xfrm>
              <a:off x="1709738"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56" name="Freeform 55"/>
            <p:cNvSpPr/>
            <p:nvPr/>
          </p:nvSpPr>
          <p:spPr bwMode="auto">
            <a:xfrm>
              <a:off x="1766888" y="6330950"/>
              <a:ext cx="419100" cy="527050"/>
            </a:xfrm>
            <a:custGeom>
              <a:avLst/>
              <a:ah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p:spPr>
        </p:sp>
        <p:sp>
          <p:nvSpPr>
            <p:cNvPr id="1048957" name="Freeform 56"/>
            <p:cNvSpPr>
              <a:spLocks noEditPoints="1"/>
            </p:cNvSpPr>
            <p:nvPr/>
          </p:nvSpPr>
          <p:spPr bwMode="auto">
            <a:xfrm>
              <a:off x="2147888"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sp>
          <p:nvSpPr>
            <p:cNvPr id="1048958" name="Freeform 57"/>
            <p:cNvSpPr/>
            <p:nvPr/>
          </p:nvSpPr>
          <p:spPr bwMode="auto">
            <a:xfrm>
              <a:off x="504825" y="9525"/>
              <a:ext cx="233363" cy="5103813"/>
            </a:xfrm>
            <a:custGeom>
              <a:avLst/>
              <a:ah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p:spPr>
        </p:sp>
        <p:sp>
          <p:nvSpPr>
            <p:cNvPr id="1048959" name="Freeform 58"/>
            <p:cNvSpPr>
              <a:spLocks noEditPoints="1"/>
            </p:cNvSpPr>
            <p:nvPr/>
          </p:nvSpPr>
          <p:spPr bwMode="auto">
            <a:xfrm>
              <a:off x="633413" y="5103813"/>
              <a:ext cx="185738" cy="185738"/>
            </a:xfrm>
            <a:custGeom>
              <a:avLst/>
              <a:ah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p:spPr>
        </p:sp>
      </p:grpSp>
      <p:sp>
        <p:nvSpPr>
          <p:cNvPr id="1048960" name="Content Placeholder 2"/>
          <p:cNvSpPr txBox="1"/>
          <p:nvPr/>
        </p:nvSpPr>
        <p:spPr>
          <a:xfrm>
            <a:off x="6345382" y="1418509"/>
            <a:ext cx="5652655" cy="4760617"/>
          </a:xfrm>
          <a:prstGeom prst="rect"/>
        </p:spPr>
        <p:txBody>
          <a:bodyPr bIns="45720" lIns="91440" rIns="91440" rtlCol="0" tIns="45720" vert="horz">
            <a:no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lnSpc>
                <a:spcPct val="110000"/>
              </a:lnSpc>
              <a:buNone/>
            </a:pPr>
            <a:r>
              <a:rPr dirty="0" sz="2200" lang="en-US" smtClean="0">
                <a:latin typeface="Times New Roman" panose="02020603050405020304" pitchFamily="18" charset="0"/>
                <a:cs typeface="Times New Roman" panose="02020603050405020304" pitchFamily="18" charset="0"/>
              </a:rPr>
              <a:t>Full name: </a:t>
            </a:r>
            <a:r>
              <a:rPr dirty="0" sz="2200" lang="en-US" smtClean="0">
                <a:latin typeface="Times New Roman" panose="02020603050405020304" pitchFamily="18" charset="0"/>
                <a:cs typeface="Times New Roman" panose="02020603050405020304" pitchFamily="18" charset="0"/>
              </a:rPr>
              <a:t>Edward </a:t>
            </a:r>
            <a:r>
              <a:rPr dirty="0" sz="2200" lang="en-US" err="1">
                <a:latin typeface="Times New Roman" panose="02020603050405020304" pitchFamily="18" charset="0"/>
                <a:cs typeface="Times New Roman" panose="02020603050405020304" pitchFamily="18" charset="0"/>
              </a:rPr>
              <a:t>Verrall</a:t>
            </a:r>
            <a:r>
              <a:rPr dirty="0" sz="2200" lang="en-US">
                <a:latin typeface="Times New Roman" panose="02020603050405020304" pitchFamily="18" charset="0"/>
                <a:cs typeface="Times New Roman" panose="02020603050405020304" pitchFamily="18" charset="0"/>
              </a:rPr>
              <a:t> Lucas </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 Nationality: English </a:t>
            </a:r>
            <a:r>
              <a:rPr dirty="0" sz="2200" lang="en-US">
                <a:latin typeface="Times New Roman" panose="02020603050405020304" pitchFamily="18" charset="0"/>
                <a:cs typeface="Times New Roman" panose="02020603050405020304" pitchFamily="18" charset="0"/>
              </a:rPr>
              <a:t>humorist, essayist, playwright, </a:t>
            </a:r>
            <a:r>
              <a:rPr dirty="0" sz="2200" lang="en-US" err="1" smtClean="0">
                <a:latin typeface="Times New Roman" panose="02020603050405020304" pitchFamily="18" charset="0"/>
                <a:cs typeface="Times New Roman" panose="02020603050405020304" pitchFamily="18" charset="0"/>
              </a:rPr>
              <a:t>biographer,publisher</a:t>
            </a:r>
            <a:r>
              <a:rPr dirty="0" sz="2200" lang="en-US" smtClean="0">
                <a:latin typeface="Times New Roman" panose="02020603050405020304" pitchFamily="18" charset="0"/>
                <a:cs typeface="Times New Roman" panose="02020603050405020304" pitchFamily="18" charset="0"/>
              </a:rPr>
              <a:t>, </a:t>
            </a:r>
            <a:r>
              <a:rPr dirty="0" sz="2200" lang="en-US">
                <a:latin typeface="Times New Roman" panose="02020603050405020304" pitchFamily="18" charset="0"/>
                <a:cs typeface="Times New Roman" panose="02020603050405020304" pitchFamily="18" charset="0"/>
              </a:rPr>
              <a:t>poet, novelist, short story writer and editor. </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Born: June1868 </a:t>
            </a:r>
            <a:r>
              <a:rPr dirty="0" sz="2200" lang="en-US" err="1" smtClean="0">
                <a:latin typeface="Times New Roman" panose="02020603050405020304" pitchFamily="18" charset="0"/>
                <a:cs typeface="Times New Roman" panose="02020603050405020304" pitchFamily="18" charset="0"/>
              </a:rPr>
              <a:t>Eltham</a:t>
            </a:r>
            <a:r>
              <a:rPr dirty="0" sz="2200" lang="en-US" smtClean="0">
                <a:latin typeface="Times New Roman" panose="02020603050405020304" pitchFamily="18" charset="0"/>
                <a:cs typeface="Times New Roman" panose="02020603050405020304" pitchFamily="18" charset="0"/>
              </a:rPr>
              <a:t>, London, United Kingdom</a:t>
            </a:r>
          </a:p>
          <a:p>
            <a:pPr indent="0" marL="0">
              <a:lnSpc>
                <a:spcPct val="110000"/>
              </a:lnSpc>
              <a:buNone/>
            </a:pPr>
            <a:r>
              <a:rPr dirty="0" sz="2200" lang="en-US" smtClean="0">
                <a:latin typeface="Times New Roman" panose="02020603050405020304" pitchFamily="18" charset="0"/>
                <a:cs typeface="Times New Roman" panose="02020603050405020304" pitchFamily="18" charset="0"/>
              </a:rPr>
              <a:t>Died:26 June 1938 Marylebone, London, UK</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Works: </a:t>
            </a:r>
            <a:r>
              <a:rPr dirty="0" sz="2000" i="1" lang="en-US" smtClean="0">
                <a:latin typeface="Times New Roman" panose="02020603050405020304" pitchFamily="18" charset="0"/>
                <a:cs typeface="Times New Roman" panose="02020603050405020304" pitchFamily="18" charset="0"/>
              </a:rPr>
              <a:t>A Wanderer in London</a:t>
            </a:r>
            <a:r>
              <a:rPr dirty="0" sz="2000" lang="en-US" smtClean="0">
                <a:latin typeface="Times New Roman" panose="02020603050405020304" pitchFamily="18" charset="0"/>
                <a:cs typeface="Times New Roman" panose="02020603050405020304" pitchFamily="18" charset="0"/>
              </a:rPr>
              <a:t>, </a:t>
            </a:r>
            <a:r>
              <a:rPr dirty="0" sz="2000" i="1" lang="en-US" smtClean="0">
                <a:latin typeface="Times New Roman" panose="02020603050405020304" pitchFamily="18" charset="0"/>
                <a:cs typeface="Times New Roman" panose="02020603050405020304" pitchFamily="18" charset="0"/>
              </a:rPr>
              <a:t>The Open Road, The Boswell of Baghdad</a:t>
            </a:r>
            <a:r>
              <a:rPr dirty="0" sz="2000" lang="en-US" smtClean="0">
                <a:latin typeface="Times New Roman" panose="02020603050405020304" pitchFamily="18" charset="0"/>
                <a:cs typeface="Times New Roman" panose="02020603050405020304" pitchFamily="18" charset="0"/>
              </a:rPr>
              <a:t>, </a:t>
            </a:r>
            <a:r>
              <a:rPr dirty="0" sz="2000" i="1" lang="en-US" smtClean="0">
                <a:latin typeface="Times New Roman" panose="02020603050405020304" pitchFamily="18" charset="0"/>
                <a:cs typeface="Times New Roman" panose="02020603050405020304" pitchFamily="18" charset="0"/>
              </a:rPr>
              <a:t>Old lamps for new</a:t>
            </a:r>
            <a:r>
              <a:rPr dirty="0" sz="2000" lang="en-US" smtClean="0">
                <a:latin typeface="Times New Roman" panose="02020603050405020304" pitchFamily="18" charset="0"/>
                <a:cs typeface="Times New Roman" panose="02020603050405020304" pitchFamily="18" charset="0"/>
              </a:rPr>
              <a:t>, </a:t>
            </a:r>
            <a:r>
              <a:rPr dirty="0" sz="2000" i="1" lang="en-US" smtClean="0">
                <a:latin typeface="Times New Roman" panose="02020603050405020304" pitchFamily="18" charset="0"/>
                <a:cs typeface="Times New Roman" panose="02020603050405020304" pitchFamily="18" charset="0"/>
              </a:rPr>
              <a:t>Roving East </a:t>
            </a:r>
            <a:r>
              <a:rPr dirty="0" sz="2000" lang="en-US" smtClean="0">
                <a:latin typeface="Times New Roman" panose="02020603050405020304" pitchFamily="18" charset="0"/>
                <a:cs typeface="Times New Roman" panose="02020603050405020304" pitchFamily="18" charset="0"/>
              </a:rPr>
              <a:t>and </a:t>
            </a:r>
            <a:r>
              <a:rPr dirty="0" sz="2000" i="1" lang="en-US" smtClean="0">
                <a:latin typeface="Times New Roman" panose="02020603050405020304" pitchFamily="18" charset="0"/>
                <a:cs typeface="Times New Roman" panose="02020603050405020304" pitchFamily="18" charset="0"/>
              </a:rPr>
              <a:t>Roving West, The Slow Coach</a:t>
            </a:r>
            <a:r>
              <a:rPr dirty="0" sz="2000" lang="en-US" smtClean="0">
                <a:latin typeface="Times New Roman" panose="02020603050405020304" pitchFamily="18" charset="0"/>
                <a:cs typeface="Times New Roman" panose="02020603050405020304" pitchFamily="18" charset="0"/>
              </a:rPr>
              <a:t> and </a:t>
            </a:r>
            <a:r>
              <a:rPr dirty="0" sz="2000" i="1" lang="en-US" smtClean="0">
                <a:latin typeface="Times New Roman" panose="02020603050405020304" pitchFamily="18" charset="0"/>
                <a:cs typeface="Times New Roman" panose="02020603050405020304" pitchFamily="18" charset="0"/>
              </a:rPr>
              <a:t>One day and </a:t>
            </a:r>
            <a:r>
              <a:rPr dirty="0" sz="2000" i="1" lang="en-US" smtClean="0">
                <a:latin typeface="Times New Roman" panose="02020603050405020304" pitchFamily="18" charset="0"/>
                <a:cs typeface="Times New Roman" panose="02020603050405020304" pitchFamily="18" charset="0"/>
              </a:rPr>
              <a:t>Another</a:t>
            </a:r>
          </a:p>
          <a:p>
            <a:pPr indent="0" marL="0">
              <a:lnSpc>
                <a:spcPct val="110000"/>
              </a:lnSpc>
              <a:buNone/>
            </a:pPr>
            <a:endParaRPr dirty="0" sz="2000" i="1" lang="en-US" smtClean="0">
              <a:latin typeface="Times New Roman" panose="02020603050405020304" pitchFamily="18" charset="0"/>
              <a:cs typeface="Times New Roman" panose="02020603050405020304" pitchFamily="18" charset="0"/>
            </a:endParaRPr>
          </a:p>
          <a:p>
            <a:pPr indent="0" marL="0">
              <a:lnSpc>
                <a:spcPct val="110000"/>
              </a:lnSpc>
              <a:buNone/>
            </a:pPr>
            <a:endParaRPr dirty="0" sz="2000" lang="en-US" smtClean="0">
              <a:latin typeface="Times New Roman" panose="02020603050405020304" pitchFamily="18" charset="0"/>
              <a:cs typeface="Times New Roman" panose="02020603050405020304" pitchFamily="18" charset="0"/>
            </a:endParaRPr>
          </a:p>
        </p:txBody>
      </p:sp>
      <p:sp>
        <p:nvSpPr>
          <p:cNvPr id="1048961" name="Content Placeholder 2"/>
          <p:cNvSpPr txBox="1"/>
          <p:nvPr/>
        </p:nvSpPr>
        <p:spPr>
          <a:xfrm>
            <a:off x="7515225" y="1659255"/>
            <a:ext cx="4233545" cy="4977130"/>
          </a:xfrm>
          <a:prstGeom prst="rect"/>
        </p:spPr>
        <p:txBody>
          <a:bodyPr bIns="45720" lIns="91440" rIns="91440" rtlCol="0" tIns="45720" vert="horz">
            <a:norm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buNone/>
            </a:pPr>
            <a:endParaRPr dirty="0" lang="en-IN">
              <a:latin typeface="Times New Roman" panose="020206030504050203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905"/>
                                        </p:tgtEl>
                                        <p:attrNameLst>
                                          <p:attrName>style.visibility</p:attrName>
                                        </p:attrNameLst>
                                      </p:cBhvr>
                                      <p:to>
                                        <p:strVal val="visible"/>
                                      </p:to>
                                    </p:set>
                                    <p:animEffect transition="in" filter="fade">
                                      <p:cBhvr>
                                        <p:cTn dur="2000" id="7"/>
                                        <p:tgtEl>
                                          <p:spTgt spid="1048905"/>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097165"/>
                                        </p:tgtEl>
                                        <p:attrNameLst>
                                          <p:attrName>style.visibility</p:attrName>
                                        </p:attrNameLst>
                                      </p:cBhvr>
                                      <p:to>
                                        <p:strVal val="visible"/>
                                      </p:to>
                                    </p:set>
                                    <p:animEffect transition="in" filter="fade">
                                      <p:cBhvr>
                                        <p:cTn dur="2000" id="12"/>
                                        <p:tgtEl>
                                          <p:spTgt spid="2097165"/>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8960">
                                            <p:txEl>
                                              <p:pRg st="0" end="0"/>
                                            </p:txEl>
                                          </p:spTgt>
                                        </p:tgtEl>
                                        <p:attrNameLst>
                                          <p:attrName>style.visibility</p:attrName>
                                        </p:attrNameLst>
                                      </p:cBhvr>
                                      <p:to>
                                        <p:strVal val="visible"/>
                                      </p:to>
                                    </p:set>
                                    <p:animEffect transition="in" filter="fade">
                                      <p:cBhvr>
                                        <p:cTn dur="2000" id="17"/>
                                        <p:tgtEl>
                                          <p:spTgt spid="1048960">
                                            <p:txEl>
                                              <p:pRg st="0" end="0"/>
                                            </p:txEl>
                                          </p:spTgt>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048960">
                                            <p:txEl>
                                              <p:pRg st="1" end="1"/>
                                            </p:txEl>
                                          </p:spTgt>
                                        </p:tgtEl>
                                        <p:attrNameLst>
                                          <p:attrName>style.visibility</p:attrName>
                                        </p:attrNameLst>
                                      </p:cBhvr>
                                      <p:to>
                                        <p:strVal val="visible"/>
                                      </p:to>
                                    </p:set>
                                    <p:animEffect transition="in" filter="fade">
                                      <p:cBhvr>
                                        <p:cTn dur="2000" id="22"/>
                                        <p:tgtEl>
                                          <p:spTgt spid="1048960">
                                            <p:txEl>
                                              <p:pRg st="1" end="1"/>
                                            </p:txEl>
                                          </p:spTgt>
                                        </p:tgtEl>
                                      </p:cBhvr>
                                    </p:animEffect>
                                  </p:childTnLst>
                                </p:cTn>
                              </p:par>
                              <p:par>
                                <p:cTn fill="hold" grpId="0" id="23" nodeType="withEffect" presetClass="entr" presetID="10" presetSubtype="0">
                                  <p:stCondLst>
                                    <p:cond delay="0"/>
                                  </p:stCondLst>
                                  <p:childTnLst>
                                    <p:set>
                                      <p:cBhvr>
                                        <p:cTn dur="1" fill="hold" id="24">
                                          <p:stCondLst>
                                            <p:cond delay="0"/>
                                          </p:stCondLst>
                                        </p:cTn>
                                        <p:tgtEl>
                                          <p:spTgt spid="1048960">
                                            <p:txEl>
                                              <p:pRg st="2" end="2"/>
                                            </p:txEl>
                                          </p:spTgt>
                                        </p:tgtEl>
                                        <p:attrNameLst>
                                          <p:attrName>style.visibility</p:attrName>
                                        </p:attrNameLst>
                                      </p:cBhvr>
                                      <p:to>
                                        <p:strVal val="visible"/>
                                      </p:to>
                                    </p:set>
                                    <p:animEffect transition="in" filter="fade">
                                      <p:cBhvr>
                                        <p:cTn dur="2000" id="25"/>
                                        <p:tgtEl>
                                          <p:spTgt spid="1048960">
                                            <p:txEl>
                                              <p:pRg st="2" end="2"/>
                                            </p:txEl>
                                          </p:spTgt>
                                        </p:tgtEl>
                                      </p:cBhvr>
                                    </p:animEffect>
                                  </p:childTnLst>
                                </p:cTn>
                              </p:par>
                              <p:par>
                                <p:cTn fill="hold" grpId="0" id="26" nodeType="withEffect" presetClass="entr" presetID="10" presetSubtype="0">
                                  <p:stCondLst>
                                    <p:cond delay="0"/>
                                  </p:stCondLst>
                                  <p:childTnLst>
                                    <p:set>
                                      <p:cBhvr>
                                        <p:cTn dur="1" fill="hold" id="27">
                                          <p:stCondLst>
                                            <p:cond delay="0"/>
                                          </p:stCondLst>
                                        </p:cTn>
                                        <p:tgtEl>
                                          <p:spTgt spid="1048960">
                                            <p:txEl>
                                              <p:pRg st="3" end="3"/>
                                            </p:txEl>
                                          </p:spTgt>
                                        </p:tgtEl>
                                        <p:attrNameLst>
                                          <p:attrName>style.visibility</p:attrName>
                                        </p:attrNameLst>
                                      </p:cBhvr>
                                      <p:to>
                                        <p:strVal val="visible"/>
                                      </p:to>
                                    </p:set>
                                    <p:animEffect transition="in" filter="fade">
                                      <p:cBhvr>
                                        <p:cTn dur="2000" id="28"/>
                                        <p:tgtEl>
                                          <p:spTgt spid="1048960">
                                            <p:txEl>
                                              <p:pRg st="3" end="3"/>
                                            </p:txEl>
                                          </p:spTgt>
                                        </p:tgtEl>
                                      </p:cBhvr>
                                    </p:animEffect>
                                  </p:childTnLst>
                                </p:cTn>
                              </p:par>
                              <p:par>
                                <p:cTn fill="hold" grpId="0" id="29" nodeType="withEffect" presetClass="entr" presetID="10" presetSubtype="0">
                                  <p:stCondLst>
                                    <p:cond delay="0"/>
                                  </p:stCondLst>
                                  <p:childTnLst>
                                    <p:set>
                                      <p:cBhvr>
                                        <p:cTn dur="1" fill="hold" id="30">
                                          <p:stCondLst>
                                            <p:cond delay="0"/>
                                          </p:stCondLst>
                                        </p:cTn>
                                        <p:tgtEl>
                                          <p:spTgt spid="1048960">
                                            <p:txEl>
                                              <p:pRg st="4" end="4"/>
                                            </p:txEl>
                                          </p:spTgt>
                                        </p:tgtEl>
                                        <p:attrNameLst>
                                          <p:attrName>style.visibility</p:attrName>
                                        </p:attrNameLst>
                                      </p:cBhvr>
                                      <p:to>
                                        <p:strVal val="visible"/>
                                      </p:to>
                                    </p:set>
                                    <p:animEffect transition="in" filter="fade">
                                      <p:cBhvr>
                                        <p:cTn dur="2000" id="31"/>
                                        <p:tgtEl>
                                          <p:spTgt spid="10489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05" grpId="0"/>
      <p:bldP spid="104896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72" name=""/>
        <p:cNvGrpSpPr/>
        <p:nvPr/>
      </p:nvGrpSpPr>
      <p:grpSpPr>
        <a:xfrm>
          <a:off x="0" y="0"/>
          <a:ext cx="0" cy="0"/>
          <a:chOff x="0" y="0"/>
          <a:chExt cx="0" cy="0"/>
        </a:xfrm>
      </p:grpSpPr>
      <p:sp>
        <p:nvSpPr>
          <p:cNvPr id="1048962" name="Content Placeholder 2"/>
          <p:cNvSpPr>
            <a:spLocks noGrp="1"/>
          </p:cNvSpPr>
          <p:nvPr>
            <p:ph idx="1"/>
          </p:nvPr>
        </p:nvSpPr>
        <p:spPr>
          <a:xfrm>
            <a:off x="1141412" y="1274618"/>
            <a:ext cx="9905999" cy="4516582"/>
          </a:xfrm>
        </p:spPr>
        <p:txBody>
          <a:bodyPr>
            <a:normAutofit/>
          </a:bodyPr>
          <a:p>
            <a:pPr indent="0" marL="0">
              <a:lnSpc>
                <a:spcPct val="110000"/>
              </a:lnSpc>
              <a:buNone/>
            </a:pPr>
            <a:r>
              <a:rPr b="1" dirty="0" lang="en-US" u="sng">
                <a:latin typeface="Times New Roman" panose="02020603050405020304" pitchFamily="18" charset="0"/>
                <a:cs typeface="Times New Roman" panose="02020603050405020304" pitchFamily="18" charset="0"/>
                <a:sym typeface="+mn-ea"/>
              </a:rPr>
              <a:t>Authors Profile</a:t>
            </a:r>
            <a:endParaRPr dirty="0" lang="en-US"/>
          </a:p>
          <a:p>
            <a:pPr indent="0" marL="0">
              <a:lnSpc>
                <a:spcPct val="110000"/>
              </a:lnSpc>
              <a:buNone/>
            </a:pPr>
            <a:r>
              <a:rPr dirty="0" lang="en-US"/>
              <a:t>             </a:t>
            </a:r>
            <a:r>
              <a:rPr dirty="0" lang="en-US">
                <a:latin typeface="Times New Roman" panose="02020603050405020304" pitchFamily="18" charset="0"/>
                <a:cs typeface="Times New Roman" panose="02020603050405020304" pitchFamily="18" charset="0"/>
              </a:rPr>
              <a:t>Edward </a:t>
            </a:r>
            <a:r>
              <a:rPr dirty="0" lang="en-US" err="1">
                <a:latin typeface="Times New Roman" panose="02020603050405020304" pitchFamily="18" charset="0"/>
                <a:cs typeface="Times New Roman" panose="02020603050405020304" pitchFamily="18" charset="0"/>
              </a:rPr>
              <a:t>Verrall</a:t>
            </a:r>
            <a:r>
              <a:rPr dirty="0" lang="en-US">
                <a:latin typeface="Times New Roman" panose="02020603050405020304" pitchFamily="18" charset="0"/>
                <a:cs typeface="Times New Roman" panose="02020603050405020304" pitchFamily="18" charset="0"/>
              </a:rPr>
              <a:t> Lucas was a famous English humorist, essayist, playwright, biographer</a:t>
            </a:r>
            <a:r>
              <a:rPr dirty="0" lang="en-US" smtClean="0">
                <a:latin typeface="Times New Roman" panose="02020603050405020304" pitchFamily="18" charset="0"/>
                <a:cs typeface="Times New Roman" panose="02020603050405020304" pitchFamily="18" charset="0"/>
              </a:rPr>
              <a:t>, publisher, </a:t>
            </a:r>
            <a:r>
              <a:rPr dirty="0" lang="en-US">
                <a:latin typeface="Times New Roman" panose="02020603050405020304" pitchFamily="18" charset="0"/>
                <a:cs typeface="Times New Roman" panose="02020603050405020304" pitchFamily="18" charset="0"/>
              </a:rPr>
              <a:t>poet, novelist, short story writer and editor</a:t>
            </a:r>
            <a:r>
              <a:rPr dirty="0" lang="en-US" smtClean="0">
                <a:latin typeface="Times New Roman" panose="02020603050405020304" pitchFamily="18" charset="0"/>
                <a:cs typeface="Times New Roman" panose="02020603050405020304" pitchFamily="18" charset="0"/>
              </a:rPr>
              <a:t>. </a:t>
            </a:r>
            <a:r>
              <a:rPr dirty="0" lang="en-US" smtClean="0">
                <a:latin typeface="Times New Roman" panose="02020603050405020304" pitchFamily="18" charset="0"/>
                <a:cs typeface="Times New Roman" panose="02020603050405020304" pitchFamily="18" charset="0"/>
              </a:rPr>
              <a:t>He was born on June1868 </a:t>
            </a:r>
            <a:r>
              <a:rPr dirty="0" lang="en-US" err="1" smtClean="0">
                <a:latin typeface="Times New Roman" panose="02020603050405020304" pitchFamily="18" charset="0"/>
                <a:cs typeface="Times New Roman" panose="02020603050405020304" pitchFamily="18" charset="0"/>
              </a:rPr>
              <a:t>Eltham</a:t>
            </a:r>
            <a:r>
              <a:rPr dirty="0" lang="en-US" smtClean="0">
                <a:latin typeface="Times New Roman" panose="02020603050405020304" pitchFamily="18" charset="0"/>
                <a:cs typeface="Times New Roman" panose="02020603050405020304" pitchFamily="18" charset="0"/>
              </a:rPr>
              <a:t>, London, United </a:t>
            </a:r>
            <a:r>
              <a:rPr dirty="0" lang="en-US" smtClean="0">
                <a:latin typeface="Times New Roman" panose="02020603050405020304" pitchFamily="18" charset="0"/>
                <a:cs typeface="Times New Roman" panose="02020603050405020304" pitchFamily="18" charset="0"/>
              </a:rPr>
              <a:t>Kingdom and died on 26 </a:t>
            </a:r>
            <a:r>
              <a:rPr dirty="0" lang="en-US" smtClean="0">
                <a:latin typeface="Times New Roman" panose="02020603050405020304" pitchFamily="18" charset="0"/>
                <a:cs typeface="Times New Roman" panose="02020603050405020304" pitchFamily="18" charset="0"/>
              </a:rPr>
              <a:t>June 1938 Marylebone, London, </a:t>
            </a:r>
            <a:r>
              <a:rPr dirty="0" lang="en-US" smtClean="0">
                <a:latin typeface="Times New Roman" panose="02020603050405020304" pitchFamily="18" charset="0"/>
                <a:cs typeface="Times New Roman" panose="02020603050405020304" pitchFamily="18" charset="0"/>
              </a:rPr>
              <a:t>UK.</a:t>
            </a:r>
            <a:endParaRPr dirty="0" lang="en-US" smtClean="0">
              <a:latin typeface="Times New Roman" panose="02020603050405020304" pitchFamily="18" charset="0"/>
              <a:cs typeface="Times New Roman" panose="02020603050405020304" pitchFamily="18" charset="0"/>
            </a:endParaRPr>
          </a:p>
          <a:p>
            <a:pPr indent="0" marL="0">
              <a:lnSpc>
                <a:spcPct val="110000"/>
              </a:lnSpc>
              <a:buNone/>
            </a:pPr>
            <a:r>
              <a:rPr dirty="0" lang="en-US" smtClean="0">
                <a:latin typeface="Times New Roman" panose="02020603050405020304" pitchFamily="18" charset="0"/>
                <a:cs typeface="Times New Roman" panose="02020603050405020304" pitchFamily="18" charset="0"/>
              </a:rPr>
              <a:t>           Born </a:t>
            </a:r>
            <a:r>
              <a:rPr dirty="0" lang="en-US">
                <a:latin typeface="Times New Roman" panose="02020603050405020304" pitchFamily="18" charset="0"/>
                <a:cs typeface="Times New Roman" panose="02020603050405020304" pitchFamily="18" charset="0"/>
              </a:rPr>
              <a:t>in London, Lucas began to work as an apprentice to a bookseller at the age of sixteen.</a:t>
            </a:r>
          </a:p>
          <a:p>
            <a:pPr indent="0" marL="0">
              <a:lnSpc>
                <a:spcPct val="110000"/>
              </a:lnSpc>
              <a:buNone/>
            </a:pPr>
            <a:r>
              <a:rPr dirty="0" lang="en-US">
                <a:latin typeface="Times New Roman" panose="02020603050405020304" pitchFamily="18" charset="0"/>
                <a:cs typeface="Times New Roman" panose="02020603050405020304" pitchFamily="18" charset="0"/>
              </a:rPr>
              <a:t>            </a:t>
            </a:r>
            <a:r>
              <a:rPr dirty="0" lang="en-US" smtClean="0">
                <a:latin typeface="Times New Roman" panose="02020603050405020304" pitchFamily="18" charset="0"/>
                <a:cs typeface="Times New Roman" panose="02020603050405020304" pitchFamily="18" charset="0"/>
              </a:rPr>
              <a:t>He </a:t>
            </a:r>
            <a:r>
              <a:rPr dirty="0" lang="en-US">
                <a:latin typeface="Times New Roman" panose="02020603050405020304" pitchFamily="18" charset="0"/>
                <a:cs typeface="Times New Roman" panose="02020603050405020304" pitchFamily="18" charset="0"/>
              </a:rPr>
              <a:t>was a prolific writer, most celebrated for his short essays, but he also  produced verses novels and plays. His works include  </a:t>
            </a:r>
            <a:r>
              <a:rPr dirty="0" i="1" lang="en-US">
                <a:latin typeface="Times New Roman" panose="02020603050405020304" pitchFamily="18" charset="0"/>
                <a:cs typeface="Times New Roman" panose="02020603050405020304" pitchFamily="18" charset="0"/>
              </a:rPr>
              <a:t>A Wanderer in London</a:t>
            </a:r>
            <a:r>
              <a:rPr dirty="0" lang="en-US">
                <a:latin typeface="Times New Roman" panose="02020603050405020304" pitchFamily="18" charset="0"/>
                <a:cs typeface="Times New Roman" panose="02020603050405020304" pitchFamily="18" charset="0"/>
              </a:rPr>
              <a:t>, </a:t>
            </a:r>
            <a:r>
              <a:rPr dirty="0" i="1" lang="en-US">
                <a:latin typeface="Times New Roman" panose="02020603050405020304" pitchFamily="18" charset="0"/>
                <a:cs typeface="Times New Roman" panose="02020603050405020304" pitchFamily="18" charset="0"/>
              </a:rPr>
              <a:t>The Open Road, The Boswell of Baghdad</a:t>
            </a:r>
            <a:r>
              <a:rPr dirty="0" lang="en-US">
                <a:latin typeface="Times New Roman" panose="02020603050405020304" pitchFamily="18" charset="0"/>
                <a:cs typeface="Times New Roman" panose="02020603050405020304" pitchFamily="18" charset="0"/>
              </a:rPr>
              <a:t>, </a:t>
            </a:r>
            <a:r>
              <a:rPr dirty="0" i="1" lang="en-US">
                <a:latin typeface="Times New Roman" panose="02020603050405020304" pitchFamily="18" charset="0"/>
                <a:cs typeface="Times New Roman" panose="02020603050405020304" pitchFamily="18" charset="0"/>
              </a:rPr>
              <a:t>Old lamps for new</a:t>
            </a:r>
            <a:r>
              <a:rPr dirty="0" lang="en-US">
                <a:latin typeface="Times New Roman" panose="02020603050405020304" pitchFamily="18" charset="0"/>
                <a:cs typeface="Times New Roman" panose="02020603050405020304" pitchFamily="18" charset="0"/>
              </a:rPr>
              <a:t>, </a:t>
            </a:r>
            <a:r>
              <a:rPr dirty="0" i="1" lang="en-US">
                <a:latin typeface="Times New Roman" panose="02020603050405020304" pitchFamily="18" charset="0"/>
                <a:cs typeface="Times New Roman" panose="02020603050405020304" pitchFamily="18" charset="0"/>
              </a:rPr>
              <a:t>Roving East </a:t>
            </a:r>
            <a:r>
              <a:rPr dirty="0" lang="en-US">
                <a:latin typeface="Times New Roman" panose="02020603050405020304" pitchFamily="18" charset="0"/>
                <a:cs typeface="Times New Roman" panose="02020603050405020304" pitchFamily="18" charset="0"/>
              </a:rPr>
              <a:t>and </a:t>
            </a:r>
            <a:r>
              <a:rPr dirty="0" i="1" lang="en-US">
                <a:latin typeface="Times New Roman" panose="02020603050405020304" pitchFamily="18" charset="0"/>
                <a:cs typeface="Times New Roman" panose="02020603050405020304" pitchFamily="18" charset="0"/>
              </a:rPr>
              <a:t>Roving West, The Slow Coach</a:t>
            </a:r>
            <a:r>
              <a:rPr dirty="0" lang="en-US">
                <a:latin typeface="Times New Roman" panose="02020603050405020304" pitchFamily="18" charset="0"/>
                <a:cs typeface="Times New Roman" panose="02020603050405020304" pitchFamily="18" charset="0"/>
              </a:rPr>
              <a:t> and </a:t>
            </a:r>
            <a:r>
              <a:rPr dirty="0" i="1" lang="en-US">
                <a:latin typeface="Times New Roman" panose="02020603050405020304" pitchFamily="18" charset="0"/>
                <a:cs typeface="Times New Roman" panose="02020603050405020304" pitchFamily="18" charset="0"/>
              </a:rPr>
              <a:t>One day and Another</a:t>
            </a:r>
            <a:r>
              <a:rPr dirty="0" lang="en-US">
                <a:latin typeface="Times New Roman" panose="02020603050405020304" pitchFamily="18" charset="0"/>
                <a:cs typeface="Times New Roman" panose="02020603050405020304" pitchFamily="18" charset="0"/>
              </a:rPr>
              <a:t>.</a:t>
            </a:r>
          </a:p>
        </p:txBody>
      </p:sp>
    </p:spTree>
  </p:cSld>
  <p:clrMapOvr>
    <a:overrideClrMapping accent1="accent1" accent2="accent2" accent3="accent3" accent4="accent4" accent5="accent5" accent6="accent6" bg1="dk1" bg2="dk2" tx1="lt1" tx2="lt2" hlink="hlink" folHlink="folHlink"/>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962">
                                            <p:txEl>
                                              <p:pRg st="0" end="0"/>
                                            </p:txEl>
                                          </p:spTgt>
                                        </p:tgtEl>
                                        <p:attrNameLst>
                                          <p:attrName>style.visibility</p:attrName>
                                        </p:attrNameLst>
                                      </p:cBhvr>
                                      <p:to>
                                        <p:strVal val="visible"/>
                                      </p:to>
                                    </p:set>
                                    <p:animEffect transition="in" filter="fade">
                                      <p:cBhvr>
                                        <p:cTn dur="2000" id="7"/>
                                        <p:tgtEl>
                                          <p:spTgt spid="1048962">
                                            <p:txEl>
                                              <p:pRg st="0" end="0"/>
                                            </p:txEl>
                                          </p:spTgt>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048962">
                                            <p:txEl>
                                              <p:pRg st="1" end="1"/>
                                            </p:txEl>
                                          </p:spTgt>
                                        </p:tgtEl>
                                        <p:attrNameLst>
                                          <p:attrName>style.visibility</p:attrName>
                                        </p:attrNameLst>
                                      </p:cBhvr>
                                      <p:to>
                                        <p:strVal val="visible"/>
                                      </p:to>
                                    </p:set>
                                    <p:animEffect transition="in" filter="fade">
                                      <p:cBhvr>
                                        <p:cTn dur="2000" id="10"/>
                                        <p:tgtEl>
                                          <p:spTgt spid="1048962">
                                            <p:txEl>
                                              <p:pRg st="1" end="1"/>
                                            </p:txEl>
                                          </p:spTgt>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1048962">
                                            <p:txEl>
                                              <p:pRg st="2" end="2"/>
                                            </p:txEl>
                                          </p:spTgt>
                                        </p:tgtEl>
                                        <p:attrNameLst>
                                          <p:attrName>style.visibility</p:attrName>
                                        </p:attrNameLst>
                                      </p:cBhvr>
                                      <p:to>
                                        <p:strVal val="visible"/>
                                      </p:to>
                                    </p:set>
                                    <p:animEffect transition="in" filter="fade">
                                      <p:cBhvr>
                                        <p:cTn dur="2000" id="13"/>
                                        <p:tgtEl>
                                          <p:spTgt spid="1048962">
                                            <p:txEl>
                                              <p:pRg st="2" end="2"/>
                                            </p:txEl>
                                          </p:spTgt>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10" presetSubtype="0">
                                  <p:stCondLst>
                                    <p:cond delay="0"/>
                                  </p:stCondLst>
                                  <p:childTnLst>
                                    <p:set>
                                      <p:cBhvr>
                                        <p:cTn dur="1" fill="hold" id="17">
                                          <p:stCondLst>
                                            <p:cond delay="0"/>
                                          </p:stCondLst>
                                        </p:cTn>
                                        <p:tgtEl>
                                          <p:spTgt spid="1048962">
                                            <p:txEl>
                                              <p:pRg st="3" end="3"/>
                                            </p:txEl>
                                          </p:spTgt>
                                        </p:tgtEl>
                                        <p:attrNameLst>
                                          <p:attrName>style.visibility</p:attrName>
                                        </p:attrNameLst>
                                      </p:cBhvr>
                                      <p:to>
                                        <p:strVal val="visible"/>
                                      </p:to>
                                    </p:set>
                                    <p:animEffect transition="in" filter="fade">
                                      <p:cBhvr>
                                        <p:cTn dur="2000" id="18"/>
                                        <p:tgtEl>
                                          <p:spTgt spid="10489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6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73" name=""/>
        <p:cNvGrpSpPr/>
        <p:nvPr/>
      </p:nvGrpSpPr>
      <p:grpSpPr>
        <a:xfrm>
          <a:off x="0" y="0"/>
          <a:ext cx="0" cy="0"/>
          <a:chOff x="0" y="0"/>
          <a:chExt cx="0" cy="0"/>
        </a:xfrm>
      </p:grpSpPr>
      <p:pic>
        <p:nvPicPr>
          <p:cNvPr id="2097166" name="Picture 2"/>
          <p:cNvPicPr>
            <a:picLocks noChangeAspect="1" noMove="1" noResize="1" noRot="1" noGrp="1" noAdjustHandles="1" noEditPoints="1" noChangeArrowheads="1" noChangeShapeType="1" noCrop="1"/>
          </p:cNvPicPr>
          <p:nvPr/>
        </p:nvPicPr>
        <p:blipFill>
          <a:blip xmlns:r="http://schemas.openxmlformats.org/officeDocument/2006/relationships" r:embed="rId2">
            <a:alphaModFix amt="30000"/>
          </a:blip>
          <a:srcRect/>
          <a:stretch>
            <a:fillRect/>
          </a:stretch>
        </p:blipFill>
        <p:spPr bwMode="auto">
          <a:xfrm>
            <a:off x="0" y="-1"/>
            <a:ext cx="12192003" cy="6858001"/>
          </a:xfrm>
          <a:prstGeom prst="rect"/>
          <a:noFill/>
        </p:spPr>
      </p:pic>
      <p:grpSp>
        <p:nvGrpSpPr>
          <p:cNvPr id="74" name="Group 485"/>
          <p:cNvGrpSpPr>
            <a:grpSpLocks noMove="1" noResize="1" noRot="1" noGrp="1" noChangeAspect="1"/>
          </p:cNvGrpSpPr>
          <p:nvPr/>
        </p:nvGrpSpPr>
        <p:grpSpPr>
          <a:xfrm>
            <a:off x="-14288" y="0"/>
            <a:ext cx="12053888" cy="6858001"/>
            <a:chOff x="-14288" y="0"/>
            <a:chExt cx="12053888" cy="6858001"/>
          </a:xfrm>
        </p:grpSpPr>
        <p:grpSp>
          <p:nvGrpSpPr>
            <p:cNvPr id="75" name="Group 486"/>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gradFill>
          </p:grpSpPr>
          <p:sp>
            <p:nvSpPr>
              <p:cNvPr id="1048963" name="Rectangle 5"/>
              <p:cNvSpPr>
                <a:spLocks noChangeArrowheads="1"/>
              </p:cNvSpPr>
              <p:nvPr/>
            </p:nvSpPr>
            <p:spPr bwMode="auto">
              <a:xfrm>
                <a:off x="114300" y="4763"/>
                <a:ext cx="23813" cy="2181225"/>
              </a:xfrm>
              <a:prstGeom prst="rect"/>
              <a:grpFill/>
              <a:ln>
                <a:noFill/>
              </a:ln>
            </p:spPr>
          </p:sp>
          <p:sp>
            <p:nvSpPr>
              <p:cNvPr id="1048964" name="Freeform 6"/>
              <p:cNvSpPr>
                <a:spLocks noEditPoints="1"/>
              </p:cNvSpPr>
              <p:nvPr/>
            </p:nvSpPr>
            <p:spPr bwMode="auto">
              <a:xfrm>
                <a:off x="33337"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965" name="Freeform 7"/>
              <p:cNvSpPr>
                <a:spLocks noEditPoints="1"/>
              </p:cNvSpPr>
              <p:nvPr/>
            </p:nvSpPr>
            <p:spPr bwMode="auto">
              <a:xfrm>
                <a:off x="28575"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966" name="Freeform 8"/>
              <p:cNvSpPr/>
              <p:nvPr/>
            </p:nvSpPr>
            <p:spPr bwMode="auto">
              <a:xfrm>
                <a:off x="200025" y="4763"/>
                <a:ext cx="369888" cy="1811338"/>
              </a:xfrm>
              <a:custGeom>
                <a:avLst/>
                <a:ah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1048967" name="Freeform 9"/>
              <p:cNvSpPr>
                <a:spLocks noEditPoints="1"/>
              </p:cNvSpPr>
              <p:nvPr/>
            </p:nvSpPr>
            <p:spPr bwMode="auto">
              <a:xfrm>
                <a:off x="503237" y="1801813"/>
                <a:ext cx="190500" cy="188913"/>
              </a:xfrm>
              <a:custGeom>
                <a:avLst/>
                <a:ah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1048968" name="Freeform 10"/>
              <p:cNvSpPr/>
              <p:nvPr/>
            </p:nvSpPr>
            <p:spPr bwMode="auto">
              <a:xfrm>
                <a:off x="285750" y="4763"/>
                <a:ext cx="369888" cy="1430338"/>
              </a:xfrm>
              <a:custGeom>
                <a:avLst/>
                <a:ah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1048969" name="Freeform 11"/>
              <p:cNvSpPr/>
              <p:nvPr/>
            </p:nvSpPr>
            <p:spPr bwMode="auto">
              <a:xfrm>
                <a:off x="546100"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8970" name="Freeform 12"/>
              <p:cNvSpPr>
                <a:spLocks noEditPoints="1"/>
              </p:cNvSpPr>
              <p:nvPr/>
            </p:nvSpPr>
            <p:spPr bwMode="auto">
              <a:xfrm>
                <a:off x="588962" y="1420813"/>
                <a:ext cx="190500" cy="190500"/>
              </a:xfrm>
              <a:custGeom>
                <a:avLst/>
                <a:ah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1048971" name="Freeform 13"/>
              <p:cNvSpPr>
                <a:spLocks noEditPoints="1"/>
              </p:cNvSpPr>
              <p:nvPr/>
            </p:nvSpPr>
            <p:spPr bwMode="auto">
              <a:xfrm>
                <a:off x="588962"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72" name="Freeform 14"/>
              <p:cNvSpPr/>
              <p:nvPr/>
            </p:nvSpPr>
            <p:spPr bwMode="auto">
              <a:xfrm>
                <a:off x="641350" y="0"/>
                <a:ext cx="422275" cy="527050"/>
              </a:xfrm>
              <a:custGeom>
                <a:avLst/>
                <a:ah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1048973" name="Freeform 15"/>
              <p:cNvSpPr>
                <a:spLocks noEditPoints="1"/>
              </p:cNvSpPr>
              <p:nvPr/>
            </p:nvSpPr>
            <p:spPr bwMode="auto">
              <a:xfrm>
                <a:off x="1020762"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8974" name="Line 16"/>
              <p:cNvSpPr>
                <a:spLocks noChangeShapeType="1"/>
              </p:cNvSpPr>
              <p:nvPr/>
            </p:nvSpPr>
            <p:spPr bwMode="auto">
              <a:xfrm>
                <a:off x="-4763" y="9525"/>
                <a:ext cx="0" cy="0"/>
              </a:xfrm>
              <a:prstGeom prst="line"/>
              <a:grpFill/>
              <a:ln w="15" cap="flat">
                <a:solidFill>
                  <a:srgbClr val="FFFFFF"/>
                </a:solidFill>
                <a:prstDash val="solid"/>
                <a:miter lim="800000"/>
              </a:ln>
            </p:spPr>
          </p:sp>
          <p:sp>
            <p:nvSpPr>
              <p:cNvPr id="1048975" name="Freeform 17"/>
              <p:cNvSpPr/>
              <p:nvPr/>
            </p:nvSpPr>
            <p:spPr bwMode="auto">
              <a:xfrm>
                <a:off x="9525" y="1801813"/>
                <a:ext cx="123825" cy="127000"/>
              </a:xfrm>
              <a:custGeom>
                <a:avLst/>
                <a:ahLst/>
                <a:rect l="0" t="0" r="r" b="b"/>
                <a:pathLst>
                  <a:path w="78" h="80">
                    <a:moveTo>
                      <a:pt x="6" y="80"/>
                    </a:moveTo>
                    <a:lnTo>
                      <a:pt x="0" y="71"/>
                    </a:lnTo>
                    <a:lnTo>
                      <a:pt x="69" y="0"/>
                    </a:lnTo>
                    <a:lnTo>
                      <a:pt x="78" y="9"/>
                    </a:lnTo>
                    <a:lnTo>
                      <a:pt x="6" y="80"/>
                    </a:lnTo>
                    <a:close/>
                  </a:path>
                </a:pathLst>
              </a:custGeom>
              <a:grpFill/>
              <a:ln>
                <a:noFill/>
              </a:ln>
            </p:spPr>
          </p:sp>
          <p:sp>
            <p:nvSpPr>
              <p:cNvPr id="1048976" name="Freeform 18"/>
              <p:cNvSpPr/>
              <p:nvPr/>
            </p:nvSpPr>
            <p:spPr bwMode="auto">
              <a:xfrm>
                <a:off x="-9525" y="3549650"/>
                <a:ext cx="147638" cy="481013"/>
              </a:xfrm>
              <a:custGeom>
                <a:avLst/>
                <a:ah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1048977" name="Freeform 19"/>
              <p:cNvSpPr/>
              <p:nvPr/>
            </p:nvSpPr>
            <p:spPr bwMode="auto">
              <a:xfrm>
                <a:off x="128587"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8978" name="Freeform 20"/>
              <p:cNvSpPr>
                <a:spLocks noEditPoints="1"/>
              </p:cNvSpPr>
              <p:nvPr/>
            </p:nvSpPr>
            <p:spPr bwMode="auto">
              <a:xfrm>
                <a:off x="204787" y="1849438"/>
                <a:ext cx="114300" cy="107950"/>
              </a:xfrm>
              <a:custGeom>
                <a:avLst/>
                <a:ah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1048979" name="Rectangle 21"/>
              <p:cNvSpPr>
                <a:spLocks noChangeArrowheads="1"/>
              </p:cNvSpPr>
              <p:nvPr/>
            </p:nvSpPr>
            <p:spPr bwMode="auto">
              <a:xfrm>
                <a:off x="133350" y="4662488"/>
                <a:ext cx="23813" cy="2181225"/>
              </a:xfrm>
              <a:prstGeom prst="rect"/>
              <a:grpFill/>
              <a:ln>
                <a:noFill/>
              </a:ln>
            </p:spPr>
          </p:sp>
          <p:sp>
            <p:nvSpPr>
              <p:cNvPr id="1048980" name="Freeform 22"/>
              <p:cNvSpPr/>
              <p:nvPr/>
            </p:nvSpPr>
            <p:spPr bwMode="auto">
              <a:xfrm>
                <a:off x="223837" y="5041900"/>
                <a:ext cx="369888" cy="1801813"/>
              </a:xfrm>
              <a:custGeom>
                <a:avLst/>
                <a:ah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1048981" name="Freeform 23"/>
              <p:cNvSpPr>
                <a:spLocks noEditPoints="1"/>
              </p:cNvSpPr>
              <p:nvPr/>
            </p:nvSpPr>
            <p:spPr bwMode="auto">
              <a:xfrm>
                <a:off x="52387"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982" name="Freeform 24"/>
              <p:cNvSpPr/>
              <p:nvPr/>
            </p:nvSpPr>
            <p:spPr bwMode="auto">
              <a:xfrm>
                <a:off x="-14288" y="5627688"/>
                <a:ext cx="85725" cy="1216025"/>
              </a:xfrm>
              <a:custGeom>
                <a:avLst/>
                <a:ah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1048983" name="Freeform 25"/>
              <p:cNvSpPr>
                <a:spLocks noEditPoints="1"/>
              </p:cNvSpPr>
              <p:nvPr/>
            </p:nvSpPr>
            <p:spPr bwMode="auto">
              <a:xfrm>
                <a:off x="527050"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84" name="Freeform 26"/>
              <p:cNvSpPr/>
              <p:nvPr/>
            </p:nvSpPr>
            <p:spPr bwMode="auto">
              <a:xfrm>
                <a:off x="309562" y="5422900"/>
                <a:ext cx="374650" cy="1425575"/>
              </a:xfrm>
              <a:custGeom>
                <a:avLst/>
                <a:ah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1048985" name="Freeform 27"/>
              <p:cNvSpPr/>
              <p:nvPr/>
            </p:nvSpPr>
            <p:spPr bwMode="auto">
              <a:xfrm>
                <a:off x="569912"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8986" name="Freeform 28"/>
              <p:cNvSpPr>
                <a:spLocks noEditPoints="1"/>
              </p:cNvSpPr>
              <p:nvPr/>
            </p:nvSpPr>
            <p:spPr bwMode="auto">
              <a:xfrm>
                <a:off x="612775"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987" name="Freeform 29"/>
              <p:cNvSpPr>
                <a:spLocks noEditPoints="1"/>
              </p:cNvSpPr>
              <p:nvPr/>
            </p:nvSpPr>
            <p:spPr bwMode="auto">
              <a:xfrm>
                <a:off x="612775"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988" name="Freeform 30"/>
              <p:cNvSpPr/>
              <p:nvPr/>
            </p:nvSpPr>
            <p:spPr bwMode="auto">
              <a:xfrm>
                <a:off x="669925" y="6330950"/>
                <a:ext cx="417513" cy="517525"/>
              </a:xfrm>
              <a:custGeom>
                <a:avLst/>
                <a:ah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1048989" name="Freeform 31"/>
              <p:cNvSpPr>
                <a:spLocks noEditPoints="1"/>
              </p:cNvSpPr>
              <p:nvPr/>
            </p:nvSpPr>
            <p:spPr bwMode="auto">
              <a:xfrm>
                <a:off x="1049337"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76" name="Group 487"/>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gradFill>
          </p:grpSpPr>
          <p:sp>
            <p:nvSpPr>
              <p:cNvPr id="1048990" name="Freeform 32"/>
              <p:cNvSpPr/>
              <p:nvPr/>
            </p:nvSpPr>
            <p:spPr bwMode="auto">
              <a:xfrm>
                <a:off x="11483975" y="0"/>
                <a:ext cx="417513" cy="512763"/>
              </a:xfrm>
              <a:custGeom>
                <a:avLst/>
                <a:ah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048991" name="Freeform 33"/>
              <p:cNvSpPr>
                <a:spLocks noEditPoints="1"/>
              </p:cNvSpPr>
              <p:nvPr/>
            </p:nvSpPr>
            <p:spPr bwMode="auto">
              <a:xfrm>
                <a:off x="11364912" y="474663"/>
                <a:ext cx="157163" cy="152400"/>
              </a:xfrm>
              <a:custGeom>
                <a:avLst/>
                <a:ah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048992" name="Freeform 34"/>
              <p:cNvSpPr>
                <a:spLocks noEditPoints="1"/>
              </p:cNvSpPr>
              <p:nvPr/>
            </p:nvSpPr>
            <p:spPr bwMode="auto">
              <a:xfrm>
                <a:off x="11631612" y="1539875"/>
                <a:ext cx="188913"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93" name="Freeform 35"/>
              <p:cNvSpPr/>
              <p:nvPr/>
            </p:nvSpPr>
            <p:spPr bwMode="auto">
              <a:xfrm>
                <a:off x="11531600" y="5694363"/>
                <a:ext cx="298450" cy="1154113"/>
              </a:xfrm>
              <a:custGeom>
                <a:avLst/>
                <a:ah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048994" name="Freeform 36"/>
              <p:cNvSpPr>
                <a:spLocks noEditPoints="1"/>
              </p:cNvSpPr>
              <p:nvPr/>
            </p:nvSpPr>
            <p:spPr bwMode="auto">
              <a:xfrm>
                <a:off x="11772900" y="5551488"/>
                <a:ext cx="157163" cy="155575"/>
              </a:xfrm>
              <a:custGeom>
                <a:avLst/>
                <a:ah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048995" name="Freeform 37"/>
              <p:cNvSpPr/>
              <p:nvPr/>
            </p:nvSpPr>
            <p:spPr bwMode="auto">
              <a:xfrm>
                <a:off x="11710987" y="4763"/>
                <a:ext cx="304800" cy="1544638"/>
              </a:xfrm>
              <a:custGeom>
                <a:avLst/>
                <a:ah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048996" name="Freeform 38"/>
              <p:cNvSpPr>
                <a:spLocks noEditPoints="1"/>
              </p:cNvSpPr>
              <p:nvPr/>
            </p:nvSpPr>
            <p:spPr bwMode="auto">
              <a:xfrm>
                <a:off x="11636375" y="4867275"/>
                <a:ext cx="188913"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997" name="Freeform 39"/>
              <p:cNvSpPr/>
              <p:nvPr/>
            </p:nvSpPr>
            <p:spPr bwMode="auto">
              <a:xfrm>
                <a:off x="11441112" y="5046663"/>
                <a:ext cx="307975" cy="1801813"/>
              </a:xfrm>
              <a:custGeom>
                <a:avLst/>
                <a:ah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048998" name="Freeform 40"/>
              <p:cNvSpPr>
                <a:spLocks noEditPoints="1"/>
              </p:cNvSpPr>
              <p:nvPr/>
            </p:nvSpPr>
            <p:spPr bwMode="auto">
              <a:xfrm>
                <a:off x="11849100" y="64166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999" name="Rectangle 41"/>
              <p:cNvSpPr>
                <a:spLocks noChangeArrowheads="1"/>
              </p:cNvSpPr>
              <p:nvPr/>
            </p:nvSpPr>
            <p:spPr bwMode="auto">
              <a:xfrm>
                <a:off x="11939587" y="6596063"/>
                <a:ext cx="23813" cy="252413"/>
              </a:xfrm>
              <a:prstGeom prst="rect"/>
              <a:grpFill/>
              <a:ln>
                <a:noFill/>
              </a:ln>
            </p:spPr>
          </p:sp>
        </p:grpSp>
      </p:grpSp>
      <p:grpSp>
        <p:nvGrpSpPr>
          <p:cNvPr id="77" name="Group 512"/>
          <p:cNvGrpSpPr>
            <a:grpSpLocks noMove="1" noResize="1" noRot="1" noGrp="1" noChangeAspect="1"/>
          </p:cNvGrpSpPr>
          <p:nvPr/>
        </p:nvGrpSpPr>
        <p:grpSpPr>
          <a:xfrm>
            <a:off x="0" y="-1"/>
            <a:ext cx="12192003" cy="6858001"/>
            <a:chOff x="0" y="-1"/>
            <a:chExt cx="12192003" cy="6858001"/>
          </a:xfrm>
        </p:grpSpPr>
        <p:sp useBgFill="1">
          <p:nvSpPr>
            <p:cNvPr id="1049000" name="Rectangle 513"/>
            <p:cNvSpPr/>
            <p:nvPr/>
          </p:nvSpPr>
          <p:spPr>
            <a:xfrm>
              <a:off x="1" y="-1"/>
              <a:ext cx="12192000" cy="68580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167" name="Picture 2"/>
            <p:cNvPicPr>
              <a:picLocks noChangeAspect="1" noChangeArrowheads="1"/>
            </p:cNvPicPr>
            <p:nvPr/>
          </p:nvPicPr>
          <p:blipFill>
            <a:blip xmlns:r="http://schemas.openxmlformats.org/officeDocument/2006/relationships" r:embed="rId2">
              <a:alphaModFix amt="30000"/>
              <a:duotone>
                <a:prstClr val="black"/>
                <a:schemeClr val="tx2">
                  <a:tint val="45000"/>
                  <a:satMod val="400000"/>
                </a:schemeClr>
              </a:duotone>
            </a:blip>
            <a:srcRect/>
            <a:stretch>
              <a:fillRect/>
            </a:stretch>
          </p:blipFill>
          <p:spPr bwMode="auto">
            <a:xfrm>
              <a:off x="0" y="-1"/>
              <a:ext cx="12192003" cy="6858001"/>
            </a:xfrm>
            <a:prstGeom prst="rect"/>
            <a:noFill/>
          </p:spPr>
        </p:pic>
      </p:grpSp>
      <p:sp>
        <p:nvSpPr>
          <p:cNvPr id="1049001" name="Title 1"/>
          <p:cNvSpPr>
            <a:spLocks noGrp="1"/>
          </p:cNvSpPr>
          <p:nvPr>
            <p:ph type="ctrTitle"/>
          </p:nvPr>
        </p:nvSpPr>
        <p:spPr>
          <a:xfrm>
            <a:off x="6476135" y="0"/>
            <a:ext cx="5715865" cy="1478570"/>
          </a:xfrm>
        </p:spPr>
        <p:txBody>
          <a:bodyPr anchor="ctr" bIns="45720" lIns="91440" rIns="91440" rtlCol="0" tIns="45720" vert="horz">
            <a:normAutofit/>
          </a:bodyPr>
          <a:p>
            <a:r>
              <a:rPr b="1" dirty="0" sz="3300" lang="en-US"/>
              <a:t>Ella Wheeler </a:t>
            </a:r>
            <a:r>
              <a:rPr b="1" dirty="0" sz="3300" lang="en-US" err="1"/>
              <a:t>wilcox</a:t>
            </a:r>
            <a:r>
              <a:rPr b="1" dirty="0" sz="3300" lang="en-US"/>
              <a:t> </a:t>
            </a:r>
          </a:p>
        </p:txBody>
      </p:sp>
      <p:pic>
        <p:nvPicPr>
          <p:cNvPr id="2097168" name="Picture 3" descr="A person with a cat on the head  Description automatically generated with low confidence"/>
          <p:cNvPicPr>
            <a:picLocks noChangeAspect="1"/>
          </p:cNvPicPr>
          <p:nvPr/>
        </p:nvPicPr>
        <p:blipFill rotWithShape="1">
          <a:blip xmlns:r="http://schemas.openxmlformats.org/officeDocument/2006/relationships" r:embed="rId3"/>
          <a:srcRect r="2" b="12895"/>
          <a:stretch>
            <a:fillRect/>
          </a:stretch>
        </p:blipFill>
        <p:spPr>
          <a:xfrm>
            <a:off x="-5597" y="10"/>
            <a:ext cx="6101597" cy="6857990"/>
          </a:xfrm>
          <a:prstGeom prst="rect"/>
        </p:spPr>
      </p:pic>
      <p:grpSp>
        <p:nvGrpSpPr>
          <p:cNvPr id="78" name="Group 516"/>
          <p:cNvGrpSpPr>
            <a:grpSpLocks noMove="1" noResize="1" noRot="1" noGrp="1" noChangeAspect="1"/>
          </p:cNvGrpSpPr>
          <p:nvPr/>
        </p:nvGrpSpPr>
        <p:grpSpPr>
          <a:xfrm>
            <a:off x="0" y="0"/>
            <a:ext cx="2305051" cy="6858001"/>
            <a:chOff x="0" y="0"/>
            <a:chExt cx="2305051" cy="6858001"/>
          </a:xfrm>
          <a:solidFill>
            <a:schemeClr val="tx1">
              <a:alpha val="70000"/>
            </a:schemeClr>
          </a:solidFill>
          <a:effectLst/>
        </p:grpSpPr>
        <p:sp>
          <p:nvSpPr>
            <p:cNvPr id="1049002" name="Rectangle 517"/>
            <p:cNvSpPr>
              <a:spLocks noChangeArrowheads="1"/>
            </p:cNvSpPr>
            <p:nvPr/>
          </p:nvSpPr>
          <p:spPr bwMode="auto">
            <a:xfrm>
              <a:off x="1209675" y="4763"/>
              <a:ext cx="23813" cy="2181225"/>
            </a:xfrm>
            <a:prstGeom prst="rect"/>
            <a:grpFill/>
            <a:ln>
              <a:noFill/>
            </a:ln>
          </p:spPr>
        </p:sp>
        <p:sp>
          <p:nvSpPr>
            <p:cNvPr id="1049003" name="Freeform 6"/>
            <p:cNvSpPr>
              <a:spLocks noEditPoints="1"/>
            </p:cNvSpPr>
            <p:nvPr/>
          </p:nvSpPr>
          <p:spPr bwMode="auto">
            <a:xfrm>
              <a:off x="1128713"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004" name="Freeform 7"/>
            <p:cNvSpPr>
              <a:spLocks noEditPoints="1"/>
            </p:cNvSpPr>
            <p:nvPr/>
          </p:nvSpPr>
          <p:spPr bwMode="auto">
            <a:xfrm>
              <a:off x="1123950"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05" name="Rectangle 520"/>
            <p:cNvSpPr>
              <a:spLocks noChangeArrowheads="1"/>
            </p:cNvSpPr>
            <p:nvPr/>
          </p:nvSpPr>
          <p:spPr bwMode="auto">
            <a:xfrm>
              <a:off x="414338" y="9525"/>
              <a:ext cx="28575" cy="4481513"/>
            </a:xfrm>
            <a:prstGeom prst="rect"/>
            <a:grpFill/>
            <a:ln>
              <a:noFill/>
            </a:ln>
          </p:spPr>
        </p:sp>
        <p:sp>
          <p:nvSpPr>
            <p:cNvPr id="1049006" name="Freeform 9"/>
            <p:cNvSpPr>
              <a:spLocks noEditPoints="1"/>
            </p:cNvSpPr>
            <p:nvPr/>
          </p:nvSpPr>
          <p:spPr bwMode="auto">
            <a:xfrm>
              <a:off x="333375"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07" name="Freeform 10"/>
            <p:cNvSpPr/>
            <p:nvPr/>
          </p:nvSpPr>
          <p:spPr bwMode="auto">
            <a:xfrm>
              <a:off x="190500" y="9525"/>
              <a:ext cx="152400" cy="908050"/>
            </a:xfrm>
            <a:custGeom>
              <a:avLst/>
              <a:ahLst/>
              <a:rect l="0" t="0" r="r" b="b"/>
              <a:pathLst>
                <a:path w="96" h="572">
                  <a:moveTo>
                    <a:pt x="15" y="572"/>
                  </a:moveTo>
                  <a:lnTo>
                    <a:pt x="0" y="566"/>
                  </a:lnTo>
                  <a:lnTo>
                    <a:pt x="81" y="380"/>
                  </a:lnTo>
                  <a:lnTo>
                    <a:pt x="81" y="0"/>
                  </a:lnTo>
                  <a:lnTo>
                    <a:pt x="96" y="0"/>
                  </a:lnTo>
                  <a:lnTo>
                    <a:pt x="96" y="383"/>
                  </a:lnTo>
                  <a:lnTo>
                    <a:pt x="15" y="572"/>
                  </a:lnTo>
                  <a:close/>
                </a:path>
              </a:pathLst>
            </a:custGeom>
            <a:grpFill/>
            <a:ln>
              <a:noFill/>
            </a:ln>
          </p:spPr>
        </p:sp>
        <p:sp>
          <p:nvSpPr>
            <p:cNvPr id="1049008" name="Freeform 11"/>
            <p:cNvSpPr/>
            <p:nvPr/>
          </p:nvSpPr>
          <p:spPr bwMode="auto">
            <a:xfrm>
              <a:off x="1290638" y="14288"/>
              <a:ext cx="376238" cy="1801813"/>
            </a:xfrm>
            <a:custGeom>
              <a:avLst/>
              <a:ah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p:spPr>
        </p:sp>
        <p:sp>
          <p:nvSpPr>
            <p:cNvPr id="1049009" name="Freeform 12"/>
            <p:cNvSpPr>
              <a:spLocks noEditPoints="1"/>
            </p:cNvSpPr>
            <p:nvPr/>
          </p:nvSpPr>
          <p:spPr bwMode="auto">
            <a:xfrm>
              <a:off x="1600200" y="180181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010" name="Freeform 13"/>
            <p:cNvSpPr/>
            <p:nvPr/>
          </p:nvSpPr>
          <p:spPr bwMode="auto">
            <a:xfrm>
              <a:off x="1381125" y="9525"/>
              <a:ext cx="371475" cy="1425575"/>
            </a:xfrm>
            <a:custGeom>
              <a:avLst/>
              <a:ah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p:spPr>
        </p:sp>
        <p:sp>
          <p:nvSpPr>
            <p:cNvPr id="1049011" name="Freeform 14"/>
            <p:cNvSpPr/>
            <p:nvPr/>
          </p:nvSpPr>
          <p:spPr bwMode="auto">
            <a:xfrm>
              <a:off x="1643063"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9012" name="Freeform 15"/>
            <p:cNvSpPr>
              <a:spLocks noEditPoints="1"/>
            </p:cNvSpPr>
            <p:nvPr/>
          </p:nvSpPr>
          <p:spPr bwMode="auto">
            <a:xfrm>
              <a:off x="1685925" y="14208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13" name="Freeform 16"/>
            <p:cNvSpPr>
              <a:spLocks noEditPoints="1"/>
            </p:cNvSpPr>
            <p:nvPr/>
          </p:nvSpPr>
          <p:spPr bwMode="auto">
            <a:xfrm>
              <a:off x="168592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14" name="Freeform 17"/>
            <p:cNvSpPr/>
            <p:nvPr/>
          </p:nvSpPr>
          <p:spPr bwMode="auto">
            <a:xfrm>
              <a:off x="1743075" y="4763"/>
              <a:ext cx="419100" cy="522288"/>
            </a:xfrm>
            <a:custGeom>
              <a:avLst/>
              <a:ah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p:spPr>
        </p:sp>
        <p:sp>
          <p:nvSpPr>
            <p:cNvPr id="1049015" name="Freeform 18"/>
            <p:cNvSpPr>
              <a:spLocks noEditPoints="1"/>
            </p:cNvSpPr>
            <p:nvPr/>
          </p:nvSpPr>
          <p:spPr bwMode="auto">
            <a:xfrm>
              <a:off x="2119313"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9016" name="Freeform 19"/>
            <p:cNvSpPr/>
            <p:nvPr/>
          </p:nvSpPr>
          <p:spPr bwMode="auto">
            <a:xfrm>
              <a:off x="952500" y="4763"/>
              <a:ext cx="152400" cy="908050"/>
            </a:xfrm>
            <a:custGeom>
              <a:avLst/>
              <a:ahLst/>
              <a:rect l="0" t="0" r="r" b="b"/>
              <a:pathLst>
                <a:path w="96" h="572">
                  <a:moveTo>
                    <a:pt x="15" y="572"/>
                  </a:moveTo>
                  <a:lnTo>
                    <a:pt x="0" y="572"/>
                  </a:lnTo>
                  <a:lnTo>
                    <a:pt x="0" y="189"/>
                  </a:lnTo>
                  <a:lnTo>
                    <a:pt x="81" y="0"/>
                  </a:lnTo>
                  <a:lnTo>
                    <a:pt x="96" y="6"/>
                  </a:lnTo>
                  <a:lnTo>
                    <a:pt x="15" y="192"/>
                  </a:lnTo>
                  <a:lnTo>
                    <a:pt x="15" y="572"/>
                  </a:lnTo>
                  <a:close/>
                </a:path>
              </a:pathLst>
            </a:custGeom>
            <a:grpFill/>
            <a:ln>
              <a:noFill/>
            </a:ln>
          </p:spPr>
        </p:sp>
        <p:sp>
          <p:nvSpPr>
            <p:cNvPr id="1049017" name="Freeform 20"/>
            <p:cNvSpPr>
              <a:spLocks noEditPoints="1"/>
            </p:cNvSpPr>
            <p:nvPr/>
          </p:nvSpPr>
          <p:spPr bwMode="auto">
            <a:xfrm>
              <a:off x="86677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p:spPr>
        </p:sp>
        <p:sp>
          <p:nvSpPr>
            <p:cNvPr id="1049018" name="Freeform 21"/>
            <p:cNvSpPr>
              <a:spLocks noEditPoints="1"/>
            </p:cNvSpPr>
            <p:nvPr/>
          </p:nvSpPr>
          <p:spPr bwMode="auto">
            <a:xfrm>
              <a:off x="890588" y="15541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9019" name="Freeform 22"/>
            <p:cNvSpPr/>
            <p:nvPr/>
          </p:nvSpPr>
          <p:spPr bwMode="auto">
            <a:xfrm>
              <a:off x="738188" y="5622925"/>
              <a:ext cx="338138" cy="1216025"/>
            </a:xfrm>
            <a:custGeom>
              <a:avLst/>
              <a:ah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p:spPr>
        </p:sp>
        <p:sp>
          <p:nvSpPr>
            <p:cNvPr id="1049020" name="Freeform 23"/>
            <p:cNvSpPr>
              <a:spLocks noEditPoints="1"/>
            </p:cNvSpPr>
            <p:nvPr/>
          </p:nvSpPr>
          <p:spPr bwMode="auto">
            <a:xfrm>
              <a:off x="647700" y="5480050"/>
              <a:ext cx="157163" cy="157163"/>
            </a:xfrm>
            <a:custGeom>
              <a:avLst/>
              <a:ah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p:spPr>
        </p:sp>
        <p:sp>
          <p:nvSpPr>
            <p:cNvPr id="1049021" name="Freeform 24"/>
            <p:cNvSpPr>
              <a:spLocks noEditPoints="1"/>
            </p:cNvSpPr>
            <p:nvPr/>
          </p:nvSpPr>
          <p:spPr bwMode="auto">
            <a:xfrm>
              <a:off x="66675" y="903288"/>
              <a:ext cx="190500" cy="190500"/>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p:spPr>
        </p:sp>
        <p:sp>
          <p:nvSpPr>
            <p:cNvPr id="1049022" name="Freeform 25"/>
            <p:cNvSpPr/>
            <p:nvPr/>
          </p:nvSpPr>
          <p:spPr bwMode="auto">
            <a:xfrm>
              <a:off x="0" y="3897313"/>
              <a:ext cx="133350" cy="266700"/>
            </a:xfrm>
            <a:custGeom>
              <a:avLst/>
              <a:ahLst/>
              <a:rect l="0" t="0" r="r" b="b"/>
              <a:pathLst>
                <a:path w="84" h="168">
                  <a:moveTo>
                    <a:pt x="69" y="168"/>
                  </a:moveTo>
                  <a:lnTo>
                    <a:pt x="0" y="6"/>
                  </a:lnTo>
                  <a:lnTo>
                    <a:pt x="12" y="0"/>
                  </a:lnTo>
                  <a:lnTo>
                    <a:pt x="84" y="162"/>
                  </a:lnTo>
                  <a:lnTo>
                    <a:pt x="69" y="168"/>
                  </a:lnTo>
                  <a:close/>
                </a:path>
              </a:pathLst>
            </a:custGeom>
            <a:grpFill/>
            <a:ln>
              <a:noFill/>
            </a:ln>
          </p:spPr>
        </p:sp>
        <p:sp>
          <p:nvSpPr>
            <p:cNvPr id="1049023" name="Freeform 26"/>
            <p:cNvSpPr>
              <a:spLocks noEditPoints="1"/>
            </p:cNvSpPr>
            <p:nvPr/>
          </p:nvSpPr>
          <p:spPr bwMode="auto">
            <a:xfrm>
              <a:off x="66675" y="414972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9024" name="Freeform 27"/>
            <p:cNvSpPr/>
            <p:nvPr/>
          </p:nvSpPr>
          <p:spPr bwMode="auto">
            <a:xfrm>
              <a:off x="0" y="1644650"/>
              <a:ext cx="133350" cy="269875"/>
            </a:xfrm>
            <a:custGeom>
              <a:avLst/>
              <a:ahLst/>
              <a:rect l="0" t="0" r="r" b="b"/>
              <a:pathLst>
                <a:path w="84" h="170">
                  <a:moveTo>
                    <a:pt x="12" y="170"/>
                  </a:moveTo>
                  <a:lnTo>
                    <a:pt x="0" y="164"/>
                  </a:lnTo>
                  <a:lnTo>
                    <a:pt x="69" y="0"/>
                  </a:lnTo>
                  <a:lnTo>
                    <a:pt x="84" y="6"/>
                  </a:lnTo>
                  <a:lnTo>
                    <a:pt x="12" y="170"/>
                  </a:lnTo>
                  <a:close/>
                </a:path>
              </a:pathLst>
            </a:custGeom>
            <a:grpFill/>
            <a:ln>
              <a:noFill/>
            </a:ln>
          </p:spPr>
        </p:sp>
        <p:sp>
          <p:nvSpPr>
            <p:cNvPr id="1049025" name="Freeform 28"/>
            <p:cNvSpPr>
              <a:spLocks noEditPoints="1"/>
            </p:cNvSpPr>
            <p:nvPr/>
          </p:nvSpPr>
          <p:spPr bwMode="auto">
            <a:xfrm>
              <a:off x="66675" y="146843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9026" name="Freeform 29"/>
            <p:cNvSpPr/>
            <p:nvPr/>
          </p:nvSpPr>
          <p:spPr bwMode="auto">
            <a:xfrm>
              <a:off x="695325" y="4763"/>
              <a:ext cx="309563" cy="1558925"/>
            </a:xfrm>
            <a:custGeom>
              <a:avLst/>
              <a:ah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p:spPr>
        </p:sp>
        <p:sp>
          <p:nvSpPr>
            <p:cNvPr id="1049027" name="Freeform 30"/>
            <p:cNvSpPr>
              <a:spLocks noEditPoints="1"/>
            </p:cNvSpPr>
            <p:nvPr/>
          </p:nvSpPr>
          <p:spPr bwMode="auto">
            <a:xfrm>
              <a:off x="57150" y="48815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028" name="Freeform 31"/>
            <p:cNvSpPr/>
            <p:nvPr/>
          </p:nvSpPr>
          <p:spPr bwMode="auto">
            <a:xfrm>
              <a:off x="138113" y="5060950"/>
              <a:ext cx="304800" cy="1778000"/>
            </a:xfrm>
            <a:custGeom>
              <a:avLst/>
              <a:ah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p:spPr>
        </p:sp>
        <p:sp>
          <p:nvSpPr>
            <p:cNvPr id="1049029" name="Freeform 32"/>
            <p:cNvSpPr>
              <a:spLocks noEditPoints="1"/>
            </p:cNvSpPr>
            <p:nvPr/>
          </p:nvSpPr>
          <p:spPr bwMode="auto">
            <a:xfrm>
              <a:off x="561975" y="64309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030" name="Rectangle 545"/>
            <p:cNvSpPr>
              <a:spLocks noChangeArrowheads="1"/>
            </p:cNvSpPr>
            <p:nvPr/>
          </p:nvSpPr>
          <p:spPr bwMode="auto">
            <a:xfrm>
              <a:off x="642938" y="6610350"/>
              <a:ext cx="23813" cy="242888"/>
            </a:xfrm>
            <a:prstGeom prst="rect"/>
            <a:grpFill/>
            <a:ln>
              <a:noFill/>
            </a:ln>
          </p:spPr>
        </p:sp>
        <p:sp>
          <p:nvSpPr>
            <p:cNvPr id="1049031" name="Freeform 34"/>
            <p:cNvSpPr>
              <a:spLocks noEditPoints="1"/>
            </p:cNvSpPr>
            <p:nvPr/>
          </p:nvSpPr>
          <p:spPr bwMode="auto">
            <a:xfrm>
              <a:off x="76200" y="6430963"/>
              <a:ext cx="190500" cy="188913"/>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032" name="Freeform 35"/>
            <p:cNvSpPr/>
            <p:nvPr/>
          </p:nvSpPr>
          <p:spPr bwMode="auto">
            <a:xfrm>
              <a:off x="0" y="5978525"/>
              <a:ext cx="190500" cy="461963"/>
            </a:xfrm>
            <a:custGeom>
              <a:avLst/>
              <a:ah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p:spPr>
        </p:sp>
        <p:sp>
          <p:nvSpPr>
            <p:cNvPr id="1049033" name="Freeform 36"/>
            <p:cNvSpPr/>
            <p:nvPr/>
          </p:nvSpPr>
          <p:spPr bwMode="auto">
            <a:xfrm>
              <a:off x="1014413" y="1801813"/>
              <a:ext cx="214313" cy="755650"/>
            </a:xfrm>
            <a:custGeom>
              <a:avLst/>
              <a:ahLst/>
              <a:rect l="0" t="0" r="r" b="b"/>
              <a:pathLst>
                <a:path w="135" h="476">
                  <a:moveTo>
                    <a:pt x="12" y="476"/>
                  </a:moveTo>
                  <a:lnTo>
                    <a:pt x="0" y="476"/>
                  </a:lnTo>
                  <a:lnTo>
                    <a:pt x="0" y="128"/>
                  </a:lnTo>
                  <a:lnTo>
                    <a:pt x="126" y="0"/>
                  </a:lnTo>
                  <a:lnTo>
                    <a:pt x="135" y="9"/>
                  </a:lnTo>
                  <a:lnTo>
                    <a:pt x="12" y="131"/>
                  </a:lnTo>
                  <a:lnTo>
                    <a:pt x="12" y="476"/>
                  </a:lnTo>
                  <a:close/>
                </a:path>
              </a:pathLst>
            </a:custGeom>
            <a:grpFill/>
            <a:ln>
              <a:noFill/>
            </a:ln>
          </p:spPr>
        </p:sp>
        <p:sp>
          <p:nvSpPr>
            <p:cNvPr id="1049034" name="Freeform 37"/>
            <p:cNvSpPr>
              <a:spLocks noEditPoints="1"/>
            </p:cNvSpPr>
            <p:nvPr/>
          </p:nvSpPr>
          <p:spPr bwMode="auto">
            <a:xfrm>
              <a:off x="938213" y="2547938"/>
              <a:ext cx="166688" cy="160338"/>
            </a:xfrm>
            <a:custGeom>
              <a:avLst/>
              <a:ah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p:spPr>
        </p:sp>
        <p:sp>
          <p:nvSpPr>
            <p:cNvPr id="1049035" name="Freeform 38"/>
            <p:cNvSpPr/>
            <p:nvPr/>
          </p:nvSpPr>
          <p:spPr bwMode="auto">
            <a:xfrm>
              <a:off x="595313" y="4763"/>
              <a:ext cx="638175" cy="4025900"/>
            </a:xfrm>
            <a:custGeom>
              <a:avLst/>
              <a:ah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p:spPr>
        </p:sp>
        <p:sp>
          <p:nvSpPr>
            <p:cNvPr id="1049036" name="Freeform 39"/>
            <p:cNvSpPr/>
            <p:nvPr/>
          </p:nvSpPr>
          <p:spPr bwMode="auto">
            <a:xfrm>
              <a:off x="1223963"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9037" name="Freeform 40"/>
            <p:cNvSpPr>
              <a:spLocks noEditPoints="1"/>
            </p:cNvSpPr>
            <p:nvPr/>
          </p:nvSpPr>
          <p:spPr bwMode="auto">
            <a:xfrm>
              <a:off x="1300163" y="1849438"/>
              <a:ext cx="109538" cy="107950"/>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9038" name="Freeform 41"/>
            <p:cNvSpPr/>
            <p:nvPr/>
          </p:nvSpPr>
          <p:spPr bwMode="auto">
            <a:xfrm>
              <a:off x="280988" y="3417888"/>
              <a:ext cx="142875" cy="474663"/>
            </a:xfrm>
            <a:custGeom>
              <a:avLst/>
              <a:ahLst/>
              <a:rect l="0" t="0" r="r" b="b"/>
              <a:pathLst>
                <a:path w="90" h="299">
                  <a:moveTo>
                    <a:pt x="12" y="299"/>
                  </a:moveTo>
                  <a:lnTo>
                    <a:pt x="0" y="299"/>
                  </a:lnTo>
                  <a:lnTo>
                    <a:pt x="0" y="80"/>
                  </a:lnTo>
                  <a:lnTo>
                    <a:pt x="81" y="0"/>
                  </a:lnTo>
                  <a:lnTo>
                    <a:pt x="90" y="8"/>
                  </a:lnTo>
                  <a:lnTo>
                    <a:pt x="12" y="83"/>
                  </a:lnTo>
                  <a:lnTo>
                    <a:pt x="12" y="299"/>
                  </a:lnTo>
                  <a:close/>
                </a:path>
              </a:pathLst>
            </a:custGeom>
            <a:grpFill/>
            <a:ln>
              <a:noFill/>
            </a:ln>
          </p:spPr>
        </p:sp>
        <p:sp>
          <p:nvSpPr>
            <p:cNvPr id="1049039" name="Freeform 42"/>
            <p:cNvSpPr>
              <a:spLocks noEditPoints="1"/>
            </p:cNvSpPr>
            <p:nvPr/>
          </p:nvSpPr>
          <p:spPr bwMode="auto">
            <a:xfrm>
              <a:off x="238125" y="3883025"/>
              <a:ext cx="109538" cy="109538"/>
            </a:xfrm>
            <a:custGeom>
              <a:avLst/>
              <a:ah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p:spPr>
        </p:sp>
        <p:sp>
          <p:nvSpPr>
            <p:cNvPr id="1049040" name="Freeform 43"/>
            <p:cNvSpPr/>
            <p:nvPr/>
          </p:nvSpPr>
          <p:spPr bwMode="auto">
            <a:xfrm>
              <a:off x="4763" y="2166938"/>
              <a:ext cx="114300" cy="452438"/>
            </a:xfrm>
            <a:custGeom>
              <a:avLst/>
              <a:ahLst/>
              <a:rect l="0" t="0" r="r" b="b"/>
              <a:pathLst>
                <a:path w="72" h="285">
                  <a:moveTo>
                    <a:pt x="6" y="285"/>
                  </a:moveTo>
                  <a:lnTo>
                    <a:pt x="0" y="276"/>
                  </a:lnTo>
                  <a:lnTo>
                    <a:pt x="60" y="216"/>
                  </a:lnTo>
                  <a:lnTo>
                    <a:pt x="60" y="0"/>
                  </a:lnTo>
                  <a:lnTo>
                    <a:pt x="72" y="0"/>
                  </a:lnTo>
                  <a:lnTo>
                    <a:pt x="72" y="222"/>
                  </a:lnTo>
                  <a:lnTo>
                    <a:pt x="6" y="285"/>
                  </a:lnTo>
                  <a:close/>
                </a:path>
              </a:pathLst>
            </a:custGeom>
            <a:grpFill/>
            <a:ln>
              <a:noFill/>
            </a:ln>
          </p:spPr>
        </p:sp>
        <p:sp>
          <p:nvSpPr>
            <p:cNvPr id="1049041" name="Freeform 44"/>
            <p:cNvSpPr>
              <a:spLocks noEditPoints="1"/>
            </p:cNvSpPr>
            <p:nvPr/>
          </p:nvSpPr>
          <p:spPr bwMode="auto">
            <a:xfrm>
              <a:off x="52388" y="2066925"/>
              <a:ext cx="109538" cy="109538"/>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9042" name="Rectangle 557"/>
            <p:cNvSpPr>
              <a:spLocks noChangeArrowheads="1"/>
            </p:cNvSpPr>
            <p:nvPr/>
          </p:nvSpPr>
          <p:spPr bwMode="auto">
            <a:xfrm>
              <a:off x="1228725" y="4662488"/>
              <a:ext cx="23813" cy="2181225"/>
            </a:xfrm>
            <a:prstGeom prst="rect"/>
            <a:grpFill/>
            <a:ln>
              <a:noFill/>
            </a:ln>
          </p:spPr>
        </p:sp>
        <p:sp>
          <p:nvSpPr>
            <p:cNvPr id="1049043" name="Freeform 46"/>
            <p:cNvSpPr/>
            <p:nvPr/>
          </p:nvSpPr>
          <p:spPr bwMode="auto">
            <a:xfrm>
              <a:off x="1319213" y="5041900"/>
              <a:ext cx="371475" cy="1801813"/>
            </a:xfrm>
            <a:custGeom>
              <a:avLst/>
              <a:ah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p:spPr>
        </p:sp>
        <p:sp>
          <p:nvSpPr>
            <p:cNvPr id="1049044" name="Freeform 47"/>
            <p:cNvSpPr>
              <a:spLocks noEditPoints="1"/>
            </p:cNvSpPr>
            <p:nvPr/>
          </p:nvSpPr>
          <p:spPr bwMode="auto">
            <a:xfrm>
              <a:off x="1147763"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045" name="Freeform 48"/>
            <p:cNvSpPr/>
            <p:nvPr/>
          </p:nvSpPr>
          <p:spPr bwMode="auto">
            <a:xfrm>
              <a:off x="819150" y="3983038"/>
              <a:ext cx="347663" cy="2860675"/>
            </a:xfrm>
            <a:custGeom>
              <a:avLst/>
              <a:ah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p:spPr>
        </p:sp>
        <p:sp>
          <p:nvSpPr>
            <p:cNvPr id="1049046" name="Freeform 49"/>
            <p:cNvSpPr>
              <a:spLocks noEditPoints="1"/>
            </p:cNvSpPr>
            <p:nvPr/>
          </p:nvSpPr>
          <p:spPr bwMode="auto">
            <a:xfrm>
              <a:off x="728663" y="3806825"/>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9047" name="Freeform 50"/>
            <p:cNvSpPr>
              <a:spLocks noEditPoints="1"/>
            </p:cNvSpPr>
            <p:nvPr/>
          </p:nvSpPr>
          <p:spPr bwMode="auto">
            <a:xfrm>
              <a:off x="1624013"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048" name="Freeform 51"/>
            <p:cNvSpPr/>
            <p:nvPr/>
          </p:nvSpPr>
          <p:spPr bwMode="auto">
            <a:xfrm>
              <a:off x="1404938" y="5422900"/>
              <a:ext cx="371475" cy="1425575"/>
            </a:xfrm>
            <a:custGeom>
              <a:avLst/>
              <a:ah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p:spPr>
        </p:sp>
        <p:sp>
          <p:nvSpPr>
            <p:cNvPr id="1049049" name="Freeform 52"/>
            <p:cNvSpPr/>
            <p:nvPr/>
          </p:nvSpPr>
          <p:spPr bwMode="auto">
            <a:xfrm>
              <a:off x="1666875"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9050" name="Freeform 53"/>
            <p:cNvSpPr>
              <a:spLocks noEditPoints="1"/>
            </p:cNvSpPr>
            <p:nvPr/>
          </p:nvSpPr>
          <p:spPr bwMode="auto">
            <a:xfrm>
              <a:off x="1709738"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51" name="Freeform 54"/>
            <p:cNvSpPr>
              <a:spLocks noEditPoints="1"/>
            </p:cNvSpPr>
            <p:nvPr/>
          </p:nvSpPr>
          <p:spPr bwMode="auto">
            <a:xfrm>
              <a:off x="1709738"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52" name="Freeform 55"/>
            <p:cNvSpPr/>
            <p:nvPr/>
          </p:nvSpPr>
          <p:spPr bwMode="auto">
            <a:xfrm>
              <a:off x="1766888" y="6330950"/>
              <a:ext cx="419100" cy="527050"/>
            </a:xfrm>
            <a:custGeom>
              <a:avLst/>
              <a:ah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p:spPr>
        </p:sp>
        <p:sp>
          <p:nvSpPr>
            <p:cNvPr id="1049053" name="Freeform 56"/>
            <p:cNvSpPr>
              <a:spLocks noEditPoints="1"/>
            </p:cNvSpPr>
            <p:nvPr/>
          </p:nvSpPr>
          <p:spPr bwMode="auto">
            <a:xfrm>
              <a:off x="2147888"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sp>
          <p:nvSpPr>
            <p:cNvPr id="1049054" name="Freeform 57"/>
            <p:cNvSpPr/>
            <p:nvPr/>
          </p:nvSpPr>
          <p:spPr bwMode="auto">
            <a:xfrm>
              <a:off x="504825" y="9525"/>
              <a:ext cx="233363" cy="5103813"/>
            </a:xfrm>
            <a:custGeom>
              <a:avLst/>
              <a:ah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p:spPr>
        </p:sp>
        <p:sp>
          <p:nvSpPr>
            <p:cNvPr id="1049055" name="Freeform 58"/>
            <p:cNvSpPr>
              <a:spLocks noEditPoints="1"/>
            </p:cNvSpPr>
            <p:nvPr/>
          </p:nvSpPr>
          <p:spPr bwMode="auto">
            <a:xfrm>
              <a:off x="633413" y="5103813"/>
              <a:ext cx="185738" cy="185738"/>
            </a:xfrm>
            <a:custGeom>
              <a:avLst/>
              <a:ah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p:spPr>
        </p:sp>
      </p:grpSp>
      <p:sp>
        <p:nvSpPr>
          <p:cNvPr id="1049056" name="Content Placeholder 2"/>
          <p:cNvSpPr txBox="1"/>
          <p:nvPr/>
        </p:nvSpPr>
        <p:spPr>
          <a:xfrm>
            <a:off x="6151418" y="1330036"/>
            <a:ext cx="6040582" cy="5347855"/>
          </a:xfrm>
          <a:prstGeom prst="rect"/>
        </p:spPr>
        <p:txBody>
          <a:bodyPr bIns="45720" lIns="91440" rIns="91440" rtlCol="0" tIns="45720" vert="horz">
            <a:no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lnSpc>
                <a:spcPct val="110000"/>
              </a:lnSpc>
              <a:buNone/>
            </a:pPr>
            <a:r>
              <a:rPr dirty="0" sz="2200" lang="en-US" smtClean="0">
                <a:latin typeface="Times New Roman" panose="02020603050405020304" pitchFamily="18" charset="0"/>
                <a:cs typeface="Times New Roman" panose="02020603050405020304" pitchFamily="18" charset="0"/>
              </a:rPr>
              <a:t>Full name: Ella </a:t>
            </a:r>
            <a:r>
              <a:rPr dirty="0" sz="2200" lang="en-US">
                <a:latin typeface="Times New Roman" panose="02020603050405020304" pitchFamily="18" charset="0"/>
                <a:cs typeface="Times New Roman" panose="02020603050405020304" pitchFamily="18" charset="0"/>
              </a:rPr>
              <a:t>Wheeler Wilcox </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Nationality: American </a:t>
            </a:r>
            <a:r>
              <a:rPr dirty="0" sz="2200" lang="en-US">
                <a:latin typeface="Times New Roman" panose="02020603050405020304" pitchFamily="18" charset="0"/>
                <a:cs typeface="Times New Roman" panose="02020603050405020304" pitchFamily="18" charset="0"/>
              </a:rPr>
              <a:t>author and poet</a:t>
            </a:r>
            <a:r>
              <a:rPr dirty="0" sz="2200" lang="en-US" smtClean="0">
                <a:latin typeface="Times New Roman" panose="02020603050405020304" pitchFamily="18" charset="0"/>
                <a:cs typeface="Times New Roman" panose="02020603050405020304" pitchFamily="18" charset="0"/>
              </a:rPr>
              <a:t>.</a:t>
            </a:r>
          </a:p>
          <a:p>
            <a:pPr indent="0" marL="0">
              <a:lnSpc>
                <a:spcPct val="110000"/>
              </a:lnSpc>
              <a:buNone/>
            </a:pPr>
            <a:r>
              <a:rPr dirty="0" sz="2200" lang="en-US" smtClean="0">
                <a:latin typeface="Times New Roman" panose="02020603050405020304" pitchFamily="18" charset="0"/>
                <a:cs typeface="Times New Roman" panose="02020603050405020304" pitchFamily="18" charset="0"/>
              </a:rPr>
              <a:t>Born: 5 November 1850, </a:t>
            </a:r>
            <a:r>
              <a:rPr dirty="0" sz="2200" lang="en-US" err="1" smtClean="0">
                <a:latin typeface="Times New Roman" panose="02020603050405020304" pitchFamily="18" charset="0"/>
                <a:cs typeface="Times New Roman" panose="02020603050405020304" pitchFamily="18" charset="0"/>
              </a:rPr>
              <a:t>Johnstown,Wisconsin</a:t>
            </a:r>
            <a:r>
              <a:rPr dirty="0" sz="2200" lang="en-US" smtClean="0">
                <a:latin typeface="Times New Roman" panose="02020603050405020304" pitchFamily="18" charset="0"/>
                <a:cs typeface="Times New Roman" panose="02020603050405020304" pitchFamily="18" charset="0"/>
              </a:rPr>
              <a:t>, US</a:t>
            </a:r>
          </a:p>
          <a:p>
            <a:pPr indent="0" marL="0">
              <a:lnSpc>
                <a:spcPct val="110000"/>
              </a:lnSpc>
              <a:buNone/>
            </a:pPr>
            <a:r>
              <a:rPr dirty="0" sz="2200" lang="en-US" smtClean="0">
                <a:latin typeface="Times New Roman" panose="02020603050405020304" pitchFamily="18" charset="0"/>
                <a:cs typeface="Times New Roman" panose="02020603050405020304" pitchFamily="18" charset="0"/>
              </a:rPr>
              <a:t>Died: 30 October 1919, Short Beach, Branford, US</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A</a:t>
            </a:r>
            <a:r>
              <a:rPr dirty="0" sz="2200" lang="en-US" smtClean="0">
                <a:latin typeface="Times New Roman" panose="02020603050405020304" pitchFamily="18" charset="0"/>
                <a:cs typeface="Times New Roman" panose="02020603050405020304" pitchFamily="18" charset="0"/>
              </a:rPr>
              <a:t>utobiography- </a:t>
            </a:r>
            <a:r>
              <a:rPr dirty="0" sz="2200" i="1" lang="en-US">
                <a:latin typeface="Times New Roman" panose="02020603050405020304" pitchFamily="18" charset="0"/>
                <a:cs typeface="Times New Roman" panose="02020603050405020304" pitchFamily="18" charset="0"/>
              </a:rPr>
              <a:t>The</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Worlds and </a:t>
            </a:r>
            <a:r>
              <a:rPr dirty="0" sz="2200" i="1" lang="en-US" smtClean="0">
                <a:latin typeface="Times New Roman" panose="02020603050405020304" pitchFamily="18" charset="0"/>
                <a:cs typeface="Times New Roman" panose="02020603050405020304" pitchFamily="18" charset="0"/>
              </a:rPr>
              <a:t>I</a:t>
            </a:r>
            <a:r>
              <a:rPr dirty="0" sz="2200" i="1" lang="en-US" smtClean="0">
                <a:latin typeface="Times New Roman" panose="02020603050405020304" pitchFamily="18" charset="0"/>
                <a:cs typeface="Times New Roman" panose="02020603050405020304" pitchFamily="18" charset="0"/>
              </a:rPr>
              <a:t>(</a:t>
            </a:r>
            <a:r>
              <a:rPr dirty="0" sz="2200" lang="en-US" smtClean="0">
                <a:latin typeface="Times New Roman" panose="02020603050405020304" pitchFamily="18" charset="0"/>
                <a:cs typeface="Times New Roman" panose="02020603050405020304" pitchFamily="18" charset="0"/>
              </a:rPr>
              <a:t>1918).</a:t>
            </a:r>
            <a:r>
              <a:rPr dirty="0" sz="2200" i="1" lang="en-US" smtClean="0">
                <a:latin typeface="Times New Roman" panose="02020603050405020304" pitchFamily="18" charset="0"/>
                <a:cs typeface="Times New Roman" panose="02020603050405020304" pitchFamily="18" charset="0"/>
              </a:rPr>
              <a:t> </a:t>
            </a:r>
          </a:p>
          <a:p>
            <a:pPr indent="0" marL="0">
              <a:lnSpc>
                <a:spcPct val="110000"/>
              </a:lnSpc>
              <a:buNone/>
            </a:pPr>
            <a:r>
              <a:rPr dirty="0" sz="2200" lang="en-US" smtClean="0">
                <a:latin typeface="Times New Roman" panose="02020603050405020304" pitchFamily="18" charset="0"/>
                <a:cs typeface="Times New Roman" panose="02020603050405020304" pitchFamily="18" charset="0"/>
              </a:rPr>
              <a:t>Works: </a:t>
            </a:r>
            <a:r>
              <a:rPr dirty="0" sz="2200" i="1" lang="en-US" smtClean="0">
                <a:latin typeface="Times New Roman" panose="02020603050405020304" pitchFamily="18" charset="0"/>
                <a:cs typeface="Times New Roman" panose="02020603050405020304" pitchFamily="18" charset="0"/>
              </a:rPr>
              <a:t>Poems </a:t>
            </a:r>
            <a:r>
              <a:rPr dirty="0" sz="2200" i="1" lang="en-US" smtClean="0">
                <a:latin typeface="Times New Roman" panose="02020603050405020304" pitchFamily="18" charset="0"/>
                <a:cs typeface="Times New Roman" panose="02020603050405020304" pitchFamily="18" charset="0"/>
              </a:rPr>
              <a:t>of Passion</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Drops of Water</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Poems of Life</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A Double Life</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Sweet Danger, The Heart of New Thought </a:t>
            </a:r>
            <a:r>
              <a:rPr dirty="0" sz="2200" lang="en-US" smtClean="0">
                <a:latin typeface="Times New Roman" panose="02020603050405020304" pitchFamily="18" charset="0"/>
                <a:cs typeface="Times New Roman" panose="02020603050405020304" pitchFamily="18" charset="0"/>
              </a:rPr>
              <a:t>and </a:t>
            </a:r>
            <a:r>
              <a:rPr dirty="0" sz="2200" i="1" lang="en-US" smtClean="0">
                <a:latin typeface="Times New Roman" panose="02020603050405020304" pitchFamily="18" charset="0"/>
                <a:cs typeface="Times New Roman" panose="02020603050405020304" pitchFamily="18" charset="0"/>
              </a:rPr>
              <a:t>Poems of Affection</a:t>
            </a:r>
            <a:r>
              <a:rPr dirty="0" sz="2200" lang="en-US" smtClean="0">
                <a:latin typeface="Times New Roman" panose="02020603050405020304" pitchFamily="18" charset="0"/>
                <a:cs typeface="Times New Roman" panose="02020603050405020304" pitchFamily="18" charset="0"/>
              </a:rPr>
              <a:t>.</a:t>
            </a:r>
            <a:r>
              <a:rPr dirty="0" sz="2200" lang="en-US" smtClean="0">
                <a:latin typeface="Times New Roman" panose="02020603050405020304" pitchFamily="18" charset="0"/>
                <a:cs typeface="Times New Roman" panose="02020603050405020304" pitchFamily="18" charset="0"/>
              </a:rPr>
              <a:t> </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Famous line: </a:t>
            </a:r>
            <a:r>
              <a:rPr dirty="0" sz="2200" lang="en-US" smtClean="0">
                <a:latin typeface="Times New Roman" panose="02020603050405020304" pitchFamily="18" charset="0"/>
                <a:cs typeface="Times New Roman" panose="02020603050405020304" pitchFamily="18" charset="0"/>
              </a:rPr>
              <a:t>“Laugh and the world laugh with you; weep and you weep alone”. </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endParaRPr dirty="0" lang="en-US" smtClean="0">
              <a:latin typeface="Times New Roman" panose="02020603050405020304" pitchFamily="18" charset="0"/>
              <a:cs typeface="Times New Roman" panose="02020603050405020304" pitchFamily="18" charset="0"/>
            </a:endParaRPr>
          </a:p>
          <a:p>
            <a:pPr indent="0" marL="0">
              <a:lnSpc>
                <a:spcPct val="110000"/>
              </a:lnSpc>
              <a:buNone/>
            </a:pPr>
            <a:endParaRPr dirty="0" lang="en-US" smtClean="0">
              <a:latin typeface="Times New Roman" panose="02020603050405020304" pitchFamily="18" charset="0"/>
              <a:cs typeface="Times New Roman" panose="02020603050405020304" pitchFamily="18" charset="0"/>
            </a:endParaRPr>
          </a:p>
          <a:p>
            <a:pPr indent="0" marL="0">
              <a:lnSpc>
                <a:spcPct val="110000"/>
              </a:lnSpc>
              <a:buNone/>
            </a:pPr>
            <a:endParaRPr dirty="0" lang="en-US">
              <a:latin typeface="Times New Roman" panose="02020603050405020304" pitchFamily="18" charset="0"/>
              <a:cs typeface="Times New Roman" panose="02020603050405020304" pitchFamily="18" charset="0"/>
            </a:endParaRPr>
          </a:p>
        </p:txBody>
      </p:sp>
      <p:sp>
        <p:nvSpPr>
          <p:cNvPr id="1049057" name="Content Placeholder 2"/>
          <p:cNvSpPr txBox="1"/>
          <p:nvPr/>
        </p:nvSpPr>
        <p:spPr>
          <a:xfrm>
            <a:off x="4886158" y="1367415"/>
            <a:ext cx="6160618" cy="4397116"/>
          </a:xfrm>
          <a:prstGeom prst="rect"/>
        </p:spPr>
        <p:txBody>
          <a:bodyPr bIns="45720" lIns="91440" rIns="91440" rtlCol="0" tIns="45720" vert="horz">
            <a:norm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buNone/>
            </a:pPr>
            <a:endParaRPr dirty="0" lang="en-IN">
              <a:latin typeface="Times New Roman" panose="020206030504050203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9001"/>
                                        </p:tgtEl>
                                        <p:attrNameLst>
                                          <p:attrName>style.visibility</p:attrName>
                                        </p:attrNameLst>
                                      </p:cBhvr>
                                      <p:to>
                                        <p:strVal val="visible"/>
                                      </p:to>
                                    </p:set>
                                    <p:animEffect transition="in" filter="fade">
                                      <p:cBhvr>
                                        <p:cTn dur="2000" id="7"/>
                                        <p:tgtEl>
                                          <p:spTgt spid="1049001"/>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097168"/>
                                        </p:tgtEl>
                                        <p:attrNameLst>
                                          <p:attrName>style.visibility</p:attrName>
                                        </p:attrNameLst>
                                      </p:cBhvr>
                                      <p:to>
                                        <p:strVal val="visible"/>
                                      </p:to>
                                    </p:set>
                                    <p:animEffect transition="in" filter="fade">
                                      <p:cBhvr>
                                        <p:cTn dur="2000" id="12"/>
                                        <p:tgtEl>
                                          <p:spTgt spid="2097168"/>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9056">
                                            <p:txEl>
                                              <p:pRg st="0" end="0"/>
                                            </p:txEl>
                                          </p:spTgt>
                                        </p:tgtEl>
                                        <p:attrNameLst>
                                          <p:attrName>style.visibility</p:attrName>
                                        </p:attrNameLst>
                                      </p:cBhvr>
                                      <p:to>
                                        <p:strVal val="visible"/>
                                      </p:to>
                                    </p:set>
                                    <p:animEffect transition="in" filter="fade">
                                      <p:cBhvr>
                                        <p:cTn dur="2000" id="17"/>
                                        <p:tgtEl>
                                          <p:spTgt spid="1049056">
                                            <p:txEl>
                                              <p:pRg st="0" end="0"/>
                                            </p:txEl>
                                          </p:spTgt>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049056">
                                            <p:txEl>
                                              <p:pRg st="1" end="1"/>
                                            </p:txEl>
                                          </p:spTgt>
                                        </p:tgtEl>
                                        <p:attrNameLst>
                                          <p:attrName>style.visibility</p:attrName>
                                        </p:attrNameLst>
                                      </p:cBhvr>
                                      <p:to>
                                        <p:strVal val="visible"/>
                                      </p:to>
                                    </p:set>
                                    <p:animEffect transition="in" filter="fade">
                                      <p:cBhvr>
                                        <p:cTn dur="2000" id="22"/>
                                        <p:tgtEl>
                                          <p:spTgt spid="1049056">
                                            <p:txEl>
                                              <p:pRg st="1" end="1"/>
                                            </p:txEl>
                                          </p:spTgt>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0" presetSubtype="0">
                                  <p:stCondLst>
                                    <p:cond delay="0"/>
                                  </p:stCondLst>
                                  <p:childTnLst>
                                    <p:set>
                                      <p:cBhvr>
                                        <p:cTn dur="1" fill="hold" id="26">
                                          <p:stCondLst>
                                            <p:cond delay="0"/>
                                          </p:stCondLst>
                                        </p:cTn>
                                        <p:tgtEl>
                                          <p:spTgt spid="1049056">
                                            <p:txEl>
                                              <p:pRg st="2" end="2"/>
                                            </p:txEl>
                                          </p:spTgt>
                                        </p:tgtEl>
                                        <p:attrNameLst>
                                          <p:attrName>style.visibility</p:attrName>
                                        </p:attrNameLst>
                                      </p:cBhvr>
                                      <p:to>
                                        <p:strVal val="visible"/>
                                      </p:to>
                                    </p:set>
                                    <p:animEffect transition="in" filter="fade">
                                      <p:cBhvr>
                                        <p:cTn dur="2000" id="27"/>
                                        <p:tgtEl>
                                          <p:spTgt spid="1049056">
                                            <p:txEl>
                                              <p:pRg st="2" end="2"/>
                                            </p:txEl>
                                          </p:spTgt>
                                        </p:tgtEl>
                                      </p:cBhvr>
                                    </p:animEffect>
                                  </p:childTnLst>
                                </p:cTn>
                              </p:par>
                              <p:par>
                                <p:cTn fill="hold" grpId="0" id="28" nodeType="withEffect" presetClass="entr" presetID="10" presetSubtype="0">
                                  <p:stCondLst>
                                    <p:cond delay="0"/>
                                  </p:stCondLst>
                                  <p:childTnLst>
                                    <p:set>
                                      <p:cBhvr>
                                        <p:cTn dur="1" fill="hold" id="29">
                                          <p:stCondLst>
                                            <p:cond delay="0"/>
                                          </p:stCondLst>
                                        </p:cTn>
                                        <p:tgtEl>
                                          <p:spTgt spid="1049056">
                                            <p:txEl>
                                              <p:pRg st="3" end="3"/>
                                            </p:txEl>
                                          </p:spTgt>
                                        </p:tgtEl>
                                        <p:attrNameLst>
                                          <p:attrName>style.visibility</p:attrName>
                                        </p:attrNameLst>
                                      </p:cBhvr>
                                      <p:to>
                                        <p:strVal val="visible"/>
                                      </p:to>
                                    </p:set>
                                    <p:animEffect transition="in" filter="fade">
                                      <p:cBhvr>
                                        <p:cTn dur="2000" id="30"/>
                                        <p:tgtEl>
                                          <p:spTgt spid="1049056">
                                            <p:txEl>
                                              <p:pRg st="3" end="3"/>
                                            </p:txEl>
                                          </p:spTgt>
                                        </p:tgtEl>
                                      </p:cBhvr>
                                    </p:animEffect>
                                  </p:childTnLst>
                                </p:cTn>
                              </p:par>
                            </p:childTnLst>
                          </p:cTn>
                        </p:par>
                      </p:childTnLst>
                    </p:cTn>
                  </p:par>
                  <p:par>
                    <p:cTn fill="hold" id="31">
                      <p:stCondLst>
                        <p:cond delay="indefinite"/>
                      </p:stCondLst>
                      <p:childTnLst>
                        <p:par>
                          <p:cTn fill="hold" id="32">
                            <p:stCondLst>
                              <p:cond delay="0"/>
                            </p:stCondLst>
                            <p:childTnLst>
                              <p:par>
                                <p:cTn fill="hold" grpId="0" id="33" nodeType="clickEffect" presetClass="entr" presetID="10" presetSubtype="0">
                                  <p:stCondLst>
                                    <p:cond delay="0"/>
                                  </p:stCondLst>
                                  <p:childTnLst>
                                    <p:set>
                                      <p:cBhvr>
                                        <p:cTn dur="1" fill="hold" id="34">
                                          <p:stCondLst>
                                            <p:cond delay="0"/>
                                          </p:stCondLst>
                                        </p:cTn>
                                        <p:tgtEl>
                                          <p:spTgt spid="1049056">
                                            <p:txEl>
                                              <p:pRg st="4" end="4"/>
                                            </p:txEl>
                                          </p:spTgt>
                                        </p:tgtEl>
                                        <p:attrNameLst>
                                          <p:attrName>style.visibility</p:attrName>
                                        </p:attrNameLst>
                                      </p:cBhvr>
                                      <p:to>
                                        <p:strVal val="visible"/>
                                      </p:to>
                                    </p:set>
                                    <p:animEffect transition="in" filter="fade">
                                      <p:cBhvr>
                                        <p:cTn dur="2000" id="35"/>
                                        <p:tgtEl>
                                          <p:spTgt spid="1049056">
                                            <p:txEl>
                                              <p:pRg st="4" end="4"/>
                                            </p:txEl>
                                          </p:spTgt>
                                        </p:tgtEl>
                                      </p:cBhvr>
                                    </p:animEffect>
                                  </p:childTnLst>
                                </p:cTn>
                              </p:par>
                            </p:childTnLst>
                          </p:cTn>
                        </p:par>
                      </p:childTnLst>
                    </p:cTn>
                  </p:par>
                  <p:par>
                    <p:cTn fill="hold" id="36">
                      <p:stCondLst>
                        <p:cond delay="indefinite"/>
                      </p:stCondLst>
                      <p:childTnLst>
                        <p:par>
                          <p:cTn fill="hold" id="37">
                            <p:stCondLst>
                              <p:cond delay="0"/>
                            </p:stCondLst>
                            <p:childTnLst>
                              <p:par>
                                <p:cTn fill="hold" grpId="0" id="38" nodeType="clickEffect" presetClass="entr" presetID="10" presetSubtype="0">
                                  <p:stCondLst>
                                    <p:cond delay="0"/>
                                  </p:stCondLst>
                                  <p:childTnLst>
                                    <p:set>
                                      <p:cBhvr>
                                        <p:cTn dur="1" fill="hold" id="39">
                                          <p:stCondLst>
                                            <p:cond delay="0"/>
                                          </p:stCondLst>
                                        </p:cTn>
                                        <p:tgtEl>
                                          <p:spTgt spid="1049056">
                                            <p:txEl>
                                              <p:pRg st="5" end="5"/>
                                            </p:txEl>
                                          </p:spTgt>
                                        </p:tgtEl>
                                        <p:attrNameLst>
                                          <p:attrName>style.visibility</p:attrName>
                                        </p:attrNameLst>
                                      </p:cBhvr>
                                      <p:to>
                                        <p:strVal val="visible"/>
                                      </p:to>
                                    </p:set>
                                    <p:animEffect transition="in" filter="fade">
                                      <p:cBhvr>
                                        <p:cTn dur="2000" id="40"/>
                                        <p:tgtEl>
                                          <p:spTgt spid="1049056">
                                            <p:txEl>
                                              <p:pRg st="5" end="5"/>
                                            </p:txEl>
                                          </p:spTgt>
                                        </p:tgtEl>
                                      </p:cBhvr>
                                    </p:animEffect>
                                  </p:childTnLst>
                                </p:cTn>
                              </p:par>
                            </p:childTnLst>
                          </p:cTn>
                        </p:par>
                      </p:childTnLst>
                    </p:cTn>
                  </p:par>
                  <p:par>
                    <p:cTn fill="hold" id="41">
                      <p:stCondLst>
                        <p:cond delay="indefinite"/>
                      </p:stCondLst>
                      <p:childTnLst>
                        <p:par>
                          <p:cTn fill="hold" id="42">
                            <p:stCondLst>
                              <p:cond delay="0"/>
                            </p:stCondLst>
                            <p:childTnLst>
                              <p:par>
                                <p:cTn fill="hold" grpId="0" id="43" nodeType="clickEffect" presetClass="entr" presetID="10" presetSubtype="0">
                                  <p:stCondLst>
                                    <p:cond delay="0"/>
                                  </p:stCondLst>
                                  <p:childTnLst>
                                    <p:set>
                                      <p:cBhvr>
                                        <p:cTn dur="1" fill="hold" id="44">
                                          <p:stCondLst>
                                            <p:cond delay="0"/>
                                          </p:stCondLst>
                                        </p:cTn>
                                        <p:tgtEl>
                                          <p:spTgt spid="1049056">
                                            <p:txEl>
                                              <p:pRg st="6" end="6"/>
                                            </p:txEl>
                                          </p:spTgt>
                                        </p:tgtEl>
                                        <p:attrNameLst>
                                          <p:attrName>style.visibility</p:attrName>
                                        </p:attrNameLst>
                                      </p:cBhvr>
                                      <p:to>
                                        <p:strVal val="visible"/>
                                      </p:to>
                                    </p:set>
                                    <p:animEffect transition="in" filter="fade">
                                      <p:cBhvr>
                                        <p:cTn dur="2000" id="45"/>
                                        <p:tgtEl>
                                          <p:spTgt spid="10490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01" grpId="0"/>
      <p:bldP spid="1049056"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79" name=""/>
        <p:cNvGrpSpPr/>
        <p:nvPr/>
      </p:nvGrpSpPr>
      <p:grpSpPr>
        <a:xfrm>
          <a:off x="0" y="0"/>
          <a:ext cx="0" cy="0"/>
          <a:chOff x="0" y="0"/>
          <a:chExt cx="0" cy="0"/>
        </a:xfrm>
      </p:grpSpPr>
      <p:sp>
        <p:nvSpPr>
          <p:cNvPr id="1049058" name="Content Placeholder 2"/>
          <p:cNvSpPr>
            <a:spLocks noGrp="1"/>
          </p:cNvSpPr>
          <p:nvPr>
            <p:ph idx="1"/>
          </p:nvPr>
        </p:nvSpPr>
        <p:spPr>
          <a:xfrm>
            <a:off x="1635125" y="721360"/>
            <a:ext cx="9060815" cy="5031740"/>
          </a:xfrm>
        </p:spPr>
        <p:txBody>
          <a:bodyPr/>
          <a:p>
            <a:pPr indent="0" marL="0">
              <a:lnSpc>
                <a:spcPct val="110000"/>
              </a:lnSpc>
              <a:buNone/>
            </a:pPr>
            <a:r>
              <a:rPr b="1" dirty="0" lang="en-US" u="sng">
                <a:latin typeface="Times New Roman" panose="02020603050405020304" pitchFamily="18" charset="0"/>
                <a:cs typeface="Times New Roman" panose="02020603050405020304" pitchFamily="18" charset="0"/>
                <a:sym typeface="+mn-ea"/>
              </a:rPr>
              <a:t>Authors Profile</a:t>
            </a:r>
            <a:r>
              <a:rPr dirty="0" lang="en-US">
                <a:latin typeface="Times New Roman" panose="02020603050405020304" pitchFamily="18" charset="0"/>
                <a:cs typeface="Times New Roman" panose="02020603050405020304" pitchFamily="18" charset="0"/>
              </a:rPr>
              <a:t> </a:t>
            </a:r>
          </a:p>
          <a:p>
            <a:pPr indent="0" marL="0">
              <a:lnSpc>
                <a:spcPct val="110000"/>
              </a:lnSpc>
              <a:buNone/>
            </a:pPr>
            <a:r>
              <a:rPr dirty="0" lang="en-US">
                <a:latin typeface="Times New Roman" panose="02020603050405020304" pitchFamily="18" charset="0"/>
                <a:cs typeface="Times New Roman" panose="02020603050405020304" pitchFamily="18" charset="0"/>
              </a:rPr>
              <a:t>           </a:t>
            </a:r>
            <a:r>
              <a:rPr dirty="0" sz="2300" lang="en-US">
                <a:latin typeface="Times New Roman" panose="02020603050405020304" pitchFamily="18" charset="0"/>
                <a:cs typeface="Times New Roman" panose="02020603050405020304" pitchFamily="18" charset="0"/>
              </a:rPr>
              <a:t>Ella Wheeler Wilcox was an American author and poet. </a:t>
            </a:r>
            <a:r>
              <a:rPr dirty="0" sz="2300" lang="en-US" smtClean="0">
                <a:latin typeface="Times New Roman" panose="02020603050405020304" pitchFamily="18" charset="0"/>
                <a:cs typeface="Times New Roman" panose="02020603050405020304" pitchFamily="18" charset="0"/>
              </a:rPr>
              <a:t>She was b</a:t>
            </a:r>
            <a:r>
              <a:rPr dirty="0" sz="2300" lang="en-US" smtClean="0">
                <a:latin typeface="Times New Roman" panose="02020603050405020304" pitchFamily="18" charset="0"/>
                <a:cs typeface="Times New Roman" panose="02020603050405020304" pitchFamily="18" charset="0"/>
              </a:rPr>
              <a:t>orn</a:t>
            </a:r>
            <a:r>
              <a:rPr dirty="0" sz="2300" lang="en-US" smtClean="0">
                <a:latin typeface="Times New Roman" panose="02020603050405020304" pitchFamily="18" charset="0"/>
                <a:cs typeface="Times New Roman" panose="02020603050405020304" pitchFamily="18" charset="0"/>
              </a:rPr>
              <a:t> </a:t>
            </a:r>
            <a:r>
              <a:rPr dirty="0" sz="2300" lang="en-US" smtClean="0">
                <a:latin typeface="Times New Roman" panose="02020603050405020304" pitchFamily="18" charset="0"/>
                <a:cs typeface="Times New Roman" panose="02020603050405020304" pitchFamily="18" charset="0"/>
              </a:rPr>
              <a:t>on </a:t>
            </a:r>
            <a:r>
              <a:rPr dirty="0" sz="2300" lang="en-US" smtClean="0">
                <a:latin typeface="Times New Roman" panose="02020603050405020304" pitchFamily="18" charset="0"/>
                <a:cs typeface="Times New Roman" panose="02020603050405020304" pitchFamily="18" charset="0"/>
              </a:rPr>
              <a:t>5 November 1850, </a:t>
            </a:r>
            <a:r>
              <a:rPr dirty="0" sz="2300" lang="en-US" err="1" smtClean="0">
                <a:latin typeface="Times New Roman" panose="02020603050405020304" pitchFamily="18" charset="0"/>
                <a:cs typeface="Times New Roman" panose="02020603050405020304" pitchFamily="18" charset="0"/>
              </a:rPr>
              <a:t>Johnstown,Wisconsin</a:t>
            </a:r>
            <a:r>
              <a:rPr dirty="0" sz="2300" lang="en-US" smtClean="0">
                <a:latin typeface="Times New Roman" panose="02020603050405020304" pitchFamily="18" charset="0"/>
                <a:cs typeface="Times New Roman" panose="02020603050405020304" pitchFamily="18" charset="0"/>
              </a:rPr>
              <a:t>, </a:t>
            </a:r>
            <a:r>
              <a:rPr dirty="0" sz="2300" lang="en-US" smtClean="0">
                <a:latin typeface="Times New Roman" panose="02020603050405020304" pitchFamily="18" charset="0"/>
                <a:cs typeface="Times New Roman" panose="02020603050405020304" pitchFamily="18" charset="0"/>
              </a:rPr>
              <a:t>US and died on </a:t>
            </a:r>
            <a:r>
              <a:rPr dirty="0" sz="2300" lang="en-US" smtClean="0">
                <a:latin typeface="Times New Roman" panose="02020603050405020304" pitchFamily="18" charset="0"/>
                <a:cs typeface="Times New Roman" panose="02020603050405020304" pitchFamily="18" charset="0"/>
              </a:rPr>
              <a:t>30 October 1919, Short Beach, Branford, </a:t>
            </a:r>
            <a:r>
              <a:rPr dirty="0" sz="2300" lang="en-US" smtClean="0">
                <a:latin typeface="Times New Roman" panose="02020603050405020304" pitchFamily="18" charset="0"/>
                <a:cs typeface="Times New Roman" panose="02020603050405020304" pitchFamily="18" charset="0"/>
              </a:rPr>
              <a:t>US.</a:t>
            </a:r>
            <a:endParaRPr dirty="0" sz="23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300" lang="en-US" smtClean="0">
                <a:latin typeface="Times New Roman" panose="02020603050405020304" pitchFamily="18" charset="0"/>
                <a:cs typeface="Times New Roman" panose="02020603050405020304" pitchFamily="18" charset="0"/>
              </a:rPr>
              <a:t>           Her </a:t>
            </a:r>
            <a:r>
              <a:rPr dirty="0" sz="2300" lang="en-US">
                <a:latin typeface="Times New Roman" panose="02020603050405020304" pitchFamily="18" charset="0"/>
                <a:cs typeface="Times New Roman" panose="02020603050405020304" pitchFamily="18" charset="0"/>
              </a:rPr>
              <a:t>works include </a:t>
            </a:r>
            <a:r>
              <a:rPr dirty="0" sz="2300" i="1" lang="en-US">
                <a:latin typeface="Times New Roman" panose="02020603050405020304" pitchFamily="18" charset="0"/>
                <a:cs typeface="Times New Roman" panose="02020603050405020304" pitchFamily="18" charset="0"/>
              </a:rPr>
              <a:t>Poems of Passion and Solitude, </a:t>
            </a:r>
            <a:r>
              <a:rPr dirty="0" sz="2300" lang="en-US">
                <a:latin typeface="Times New Roman" panose="02020603050405020304" pitchFamily="18" charset="0"/>
                <a:cs typeface="Times New Roman" panose="02020603050405020304" pitchFamily="18" charset="0"/>
              </a:rPr>
              <a:t>which contains the lines , “Laugh and the world laugh with you; weep and you weep alone”. Her autobiography- </a:t>
            </a:r>
            <a:r>
              <a:rPr dirty="0" sz="2300" i="1" lang="en-US">
                <a:latin typeface="Times New Roman" panose="02020603050405020304" pitchFamily="18" charset="0"/>
                <a:cs typeface="Times New Roman" panose="02020603050405020304" pitchFamily="18" charset="0"/>
              </a:rPr>
              <a:t>The</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Worlds and I</a:t>
            </a:r>
            <a:r>
              <a:rPr dirty="0" sz="2300" lang="en-US">
                <a:latin typeface="Times New Roman" panose="02020603050405020304" pitchFamily="18" charset="0"/>
                <a:cs typeface="Times New Roman" panose="02020603050405020304" pitchFamily="18" charset="0"/>
              </a:rPr>
              <a:t>, was published in 1918, a year before her death</a:t>
            </a:r>
          </a:p>
          <a:p>
            <a:pPr indent="0" marL="0">
              <a:lnSpc>
                <a:spcPct val="110000"/>
              </a:lnSpc>
              <a:buNone/>
            </a:pPr>
            <a:r>
              <a:rPr dirty="0" sz="2300" lang="en-US">
                <a:latin typeface="Times New Roman" panose="02020603050405020304" pitchFamily="18" charset="0"/>
                <a:cs typeface="Times New Roman" panose="02020603050405020304" pitchFamily="18" charset="0"/>
              </a:rPr>
              <a:t>          Her famous works include </a:t>
            </a:r>
            <a:r>
              <a:rPr dirty="0" sz="2300" i="1" lang="en-US">
                <a:latin typeface="Times New Roman" panose="02020603050405020304" pitchFamily="18" charset="0"/>
                <a:cs typeface="Times New Roman" panose="02020603050405020304" pitchFamily="18" charset="0"/>
              </a:rPr>
              <a:t>Poems of Passion</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Drops of Water</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Poems of Life</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A Double Life</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Sweet Danger, The Heart of New Thought </a:t>
            </a:r>
            <a:r>
              <a:rPr dirty="0" sz="2300" lang="en-US">
                <a:latin typeface="Times New Roman" panose="02020603050405020304" pitchFamily="18" charset="0"/>
                <a:cs typeface="Times New Roman" panose="02020603050405020304" pitchFamily="18" charset="0"/>
              </a:rPr>
              <a:t>and </a:t>
            </a:r>
            <a:r>
              <a:rPr dirty="0" sz="2300" i="1" lang="en-US">
                <a:latin typeface="Times New Roman" panose="02020603050405020304" pitchFamily="18" charset="0"/>
                <a:cs typeface="Times New Roman" panose="02020603050405020304" pitchFamily="18" charset="0"/>
              </a:rPr>
              <a:t>Poems of Affection</a:t>
            </a:r>
            <a:r>
              <a:rPr dirty="0" sz="2300" lang="en-US">
                <a:latin typeface="Times New Roman" panose="02020603050405020304" pitchFamily="18" charset="0"/>
                <a:cs typeface="Times New Roman" panose="02020603050405020304" pitchFamily="18" charset="0"/>
              </a:rPr>
              <a:t>.</a:t>
            </a:r>
          </a:p>
        </p:txBody>
      </p:sp>
    </p:spTree>
  </p:cSld>
  <p:clrMapOvr>
    <a:overrideClrMapping accent1="accent1" accent2="accent2" accent3="accent3" accent4="accent4" accent5="accent5" accent6="accent6" bg1="dk1" bg2="dk2" tx1="lt1" tx2="lt2" hlink="hlink" folHlink="folHlink"/>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9058">
                                            <p:txEl>
                                              <p:pRg st="0" end="0"/>
                                            </p:txEl>
                                          </p:spTgt>
                                        </p:tgtEl>
                                        <p:attrNameLst>
                                          <p:attrName>style.visibility</p:attrName>
                                        </p:attrNameLst>
                                      </p:cBhvr>
                                      <p:to>
                                        <p:strVal val="visible"/>
                                      </p:to>
                                    </p:set>
                                    <p:animEffect transition="in" filter="fade">
                                      <p:cBhvr>
                                        <p:cTn dur="2000" id="7"/>
                                        <p:tgtEl>
                                          <p:spTgt spid="1049058">
                                            <p:txEl>
                                              <p:pRg st="0" end="0"/>
                                            </p:txEl>
                                          </p:spTgt>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049058">
                                            <p:txEl>
                                              <p:pRg st="1" end="1"/>
                                            </p:txEl>
                                          </p:spTgt>
                                        </p:tgtEl>
                                        <p:attrNameLst>
                                          <p:attrName>style.visibility</p:attrName>
                                        </p:attrNameLst>
                                      </p:cBhvr>
                                      <p:to>
                                        <p:strVal val="visible"/>
                                      </p:to>
                                    </p:set>
                                    <p:animEffect transition="in" filter="fade">
                                      <p:cBhvr>
                                        <p:cTn dur="2000" id="12"/>
                                        <p:tgtEl>
                                          <p:spTgt spid="1049058">
                                            <p:txEl>
                                              <p:pRg st="1" end="1"/>
                                            </p:txEl>
                                          </p:spTgt>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9058">
                                            <p:txEl>
                                              <p:pRg st="2" end="2"/>
                                            </p:txEl>
                                          </p:spTgt>
                                        </p:tgtEl>
                                        <p:attrNameLst>
                                          <p:attrName>style.visibility</p:attrName>
                                        </p:attrNameLst>
                                      </p:cBhvr>
                                      <p:to>
                                        <p:strVal val="visible"/>
                                      </p:to>
                                    </p:set>
                                    <p:animEffect transition="in" filter="fade">
                                      <p:cBhvr>
                                        <p:cTn dur="2000" id="17"/>
                                        <p:tgtEl>
                                          <p:spTgt spid="1049058">
                                            <p:txEl>
                                              <p:pRg st="2" end="2"/>
                                            </p:txEl>
                                          </p:spTgt>
                                        </p:tgtEl>
                                      </p:cBhvr>
                                    </p:animEffect>
                                  </p:childTnLst>
                                </p:cTn>
                              </p:par>
                              <p:par>
                                <p:cTn fill="hold" grpId="0" id="18" nodeType="withEffect" presetClass="entr" presetID="10" presetSubtype="0">
                                  <p:stCondLst>
                                    <p:cond delay="0"/>
                                  </p:stCondLst>
                                  <p:childTnLst>
                                    <p:set>
                                      <p:cBhvr>
                                        <p:cTn dur="1" fill="hold" id="19">
                                          <p:stCondLst>
                                            <p:cond delay="0"/>
                                          </p:stCondLst>
                                        </p:cTn>
                                        <p:tgtEl>
                                          <p:spTgt spid="1049058">
                                            <p:txEl>
                                              <p:pRg st="3" end="3"/>
                                            </p:txEl>
                                          </p:spTgt>
                                        </p:tgtEl>
                                        <p:attrNameLst>
                                          <p:attrName>style.visibility</p:attrName>
                                        </p:attrNameLst>
                                      </p:cBhvr>
                                      <p:to>
                                        <p:strVal val="visible"/>
                                      </p:to>
                                    </p:set>
                                    <p:animEffect transition="in" filter="fade">
                                      <p:cBhvr>
                                        <p:cTn dur="2000" id="20"/>
                                        <p:tgtEl>
                                          <p:spTgt spid="10490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58"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80" name=""/>
        <p:cNvGrpSpPr/>
        <p:nvPr/>
      </p:nvGrpSpPr>
      <p:grpSpPr>
        <a:xfrm>
          <a:off x="0" y="0"/>
          <a:ext cx="0" cy="0"/>
          <a:chOff x="0" y="0"/>
          <a:chExt cx="0" cy="0"/>
        </a:xfrm>
      </p:grpSpPr>
      <p:pic>
        <p:nvPicPr>
          <p:cNvPr id="2097169" name="Picture 2"/>
          <p:cNvPicPr>
            <a:picLocks noChangeAspect="1" noMove="1" noResize="1" noRot="1" noGrp="1" noAdjustHandles="1" noEditPoints="1" noChangeArrowheads="1" noChangeShapeType="1" noCrop="1"/>
          </p:cNvPicPr>
          <p:nvPr/>
        </p:nvPicPr>
        <p:blipFill>
          <a:blip xmlns:r="http://schemas.openxmlformats.org/officeDocument/2006/relationships" r:embed="rId2">
            <a:alphaModFix amt="30000"/>
          </a:blip>
          <a:srcRect/>
          <a:stretch>
            <a:fillRect/>
          </a:stretch>
        </p:blipFill>
        <p:spPr bwMode="auto">
          <a:xfrm>
            <a:off x="0" y="-1"/>
            <a:ext cx="12192003" cy="6858001"/>
          </a:xfrm>
          <a:prstGeom prst="rect"/>
          <a:noFill/>
        </p:spPr>
      </p:pic>
      <p:grpSp>
        <p:nvGrpSpPr>
          <p:cNvPr id="81" name="Group 582"/>
          <p:cNvGrpSpPr>
            <a:grpSpLocks noMove="1" noResize="1" noRot="1" noGrp="1" noChangeAspect="1"/>
          </p:cNvGrpSpPr>
          <p:nvPr/>
        </p:nvGrpSpPr>
        <p:grpSpPr>
          <a:xfrm>
            <a:off x="-14288" y="0"/>
            <a:ext cx="12053888" cy="6858001"/>
            <a:chOff x="-14288" y="0"/>
            <a:chExt cx="12053888" cy="6858001"/>
          </a:xfrm>
        </p:grpSpPr>
        <p:grpSp>
          <p:nvGrpSpPr>
            <p:cNvPr id="82" name="Group 583"/>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gradFill>
          </p:grpSpPr>
          <p:sp>
            <p:nvSpPr>
              <p:cNvPr id="1049059" name="Rectangle 5"/>
              <p:cNvSpPr>
                <a:spLocks noChangeArrowheads="1"/>
              </p:cNvSpPr>
              <p:nvPr/>
            </p:nvSpPr>
            <p:spPr bwMode="auto">
              <a:xfrm>
                <a:off x="114300" y="4763"/>
                <a:ext cx="23813" cy="2181225"/>
              </a:xfrm>
              <a:prstGeom prst="rect"/>
              <a:grpFill/>
              <a:ln>
                <a:noFill/>
              </a:ln>
            </p:spPr>
          </p:sp>
          <p:sp>
            <p:nvSpPr>
              <p:cNvPr id="1049060" name="Freeform 6"/>
              <p:cNvSpPr>
                <a:spLocks noEditPoints="1"/>
              </p:cNvSpPr>
              <p:nvPr/>
            </p:nvSpPr>
            <p:spPr bwMode="auto">
              <a:xfrm>
                <a:off x="33337"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061" name="Freeform 7"/>
              <p:cNvSpPr>
                <a:spLocks noEditPoints="1"/>
              </p:cNvSpPr>
              <p:nvPr/>
            </p:nvSpPr>
            <p:spPr bwMode="auto">
              <a:xfrm>
                <a:off x="28575"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062" name="Freeform 8"/>
              <p:cNvSpPr/>
              <p:nvPr/>
            </p:nvSpPr>
            <p:spPr bwMode="auto">
              <a:xfrm>
                <a:off x="200025" y="4763"/>
                <a:ext cx="369888" cy="1811338"/>
              </a:xfrm>
              <a:custGeom>
                <a:avLst/>
                <a:ah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1049063" name="Freeform 9"/>
              <p:cNvSpPr>
                <a:spLocks noEditPoints="1"/>
              </p:cNvSpPr>
              <p:nvPr/>
            </p:nvSpPr>
            <p:spPr bwMode="auto">
              <a:xfrm>
                <a:off x="503237" y="1801813"/>
                <a:ext cx="190500" cy="188913"/>
              </a:xfrm>
              <a:custGeom>
                <a:avLst/>
                <a:ah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1049064" name="Freeform 10"/>
              <p:cNvSpPr/>
              <p:nvPr/>
            </p:nvSpPr>
            <p:spPr bwMode="auto">
              <a:xfrm>
                <a:off x="285750" y="4763"/>
                <a:ext cx="369888" cy="1430338"/>
              </a:xfrm>
              <a:custGeom>
                <a:avLst/>
                <a:ah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1049065" name="Freeform 11"/>
              <p:cNvSpPr/>
              <p:nvPr/>
            </p:nvSpPr>
            <p:spPr bwMode="auto">
              <a:xfrm>
                <a:off x="546100"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9066" name="Freeform 12"/>
              <p:cNvSpPr>
                <a:spLocks noEditPoints="1"/>
              </p:cNvSpPr>
              <p:nvPr/>
            </p:nvSpPr>
            <p:spPr bwMode="auto">
              <a:xfrm>
                <a:off x="588962" y="1420813"/>
                <a:ext cx="190500" cy="190500"/>
              </a:xfrm>
              <a:custGeom>
                <a:avLst/>
                <a:ah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1049067" name="Freeform 13"/>
              <p:cNvSpPr>
                <a:spLocks noEditPoints="1"/>
              </p:cNvSpPr>
              <p:nvPr/>
            </p:nvSpPr>
            <p:spPr bwMode="auto">
              <a:xfrm>
                <a:off x="588962"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68" name="Freeform 14"/>
              <p:cNvSpPr/>
              <p:nvPr/>
            </p:nvSpPr>
            <p:spPr bwMode="auto">
              <a:xfrm>
                <a:off x="641350" y="0"/>
                <a:ext cx="422275" cy="527050"/>
              </a:xfrm>
              <a:custGeom>
                <a:avLst/>
                <a:ah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1049069" name="Freeform 15"/>
              <p:cNvSpPr>
                <a:spLocks noEditPoints="1"/>
              </p:cNvSpPr>
              <p:nvPr/>
            </p:nvSpPr>
            <p:spPr bwMode="auto">
              <a:xfrm>
                <a:off x="1020762"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9070" name="Line 16"/>
              <p:cNvSpPr>
                <a:spLocks noChangeShapeType="1"/>
              </p:cNvSpPr>
              <p:nvPr/>
            </p:nvSpPr>
            <p:spPr bwMode="auto">
              <a:xfrm>
                <a:off x="-4763" y="9525"/>
                <a:ext cx="0" cy="0"/>
              </a:xfrm>
              <a:prstGeom prst="line"/>
              <a:grpFill/>
              <a:ln w="15" cap="flat">
                <a:solidFill>
                  <a:srgbClr val="FFFFFF"/>
                </a:solidFill>
                <a:prstDash val="solid"/>
                <a:miter lim="800000"/>
              </a:ln>
            </p:spPr>
          </p:sp>
          <p:sp>
            <p:nvSpPr>
              <p:cNvPr id="1049071" name="Freeform 17"/>
              <p:cNvSpPr/>
              <p:nvPr/>
            </p:nvSpPr>
            <p:spPr bwMode="auto">
              <a:xfrm>
                <a:off x="9525" y="1801813"/>
                <a:ext cx="123825" cy="127000"/>
              </a:xfrm>
              <a:custGeom>
                <a:avLst/>
                <a:ahLst/>
                <a:rect l="0" t="0" r="r" b="b"/>
                <a:pathLst>
                  <a:path w="78" h="80">
                    <a:moveTo>
                      <a:pt x="6" y="80"/>
                    </a:moveTo>
                    <a:lnTo>
                      <a:pt x="0" y="71"/>
                    </a:lnTo>
                    <a:lnTo>
                      <a:pt x="69" y="0"/>
                    </a:lnTo>
                    <a:lnTo>
                      <a:pt x="78" y="9"/>
                    </a:lnTo>
                    <a:lnTo>
                      <a:pt x="6" y="80"/>
                    </a:lnTo>
                    <a:close/>
                  </a:path>
                </a:pathLst>
              </a:custGeom>
              <a:grpFill/>
              <a:ln>
                <a:noFill/>
              </a:ln>
            </p:spPr>
          </p:sp>
          <p:sp>
            <p:nvSpPr>
              <p:cNvPr id="1049072" name="Freeform 18"/>
              <p:cNvSpPr/>
              <p:nvPr/>
            </p:nvSpPr>
            <p:spPr bwMode="auto">
              <a:xfrm>
                <a:off x="-9525" y="3549650"/>
                <a:ext cx="147638" cy="481013"/>
              </a:xfrm>
              <a:custGeom>
                <a:avLst/>
                <a:ah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1049073" name="Freeform 19"/>
              <p:cNvSpPr/>
              <p:nvPr/>
            </p:nvSpPr>
            <p:spPr bwMode="auto">
              <a:xfrm>
                <a:off x="128587"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9074" name="Freeform 20"/>
              <p:cNvSpPr>
                <a:spLocks noEditPoints="1"/>
              </p:cNvSpPr>
              <p:nvPr/>
            </p:nvSpPr>
            <p:spPr bwMode="auto">
              <a:xfrm>
                <a:off x="204787" y="1849438"/>
                <a:ext cx="114300" cy="107950"/>
              </a:xfrm>
              <a:custGeom>
                <a:avLst/>
                <a:ah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1049075" name="Rectangle 21"/>
              <p:cNvSpPr>
                <a:spLocks noChangeArrowheads="1"/>
              </p:cNvSpPr>
              <p:nvPr/>
            </p:nvSpPr>
            <p:spPr bwMode="auto">
              <a:xfrm>
                <a:off x="133350" y="4662488"/>
                <a:ext cx="23813" cy="2181225"/>
              </a:xfrm>
              <a:prstGeom prst="rect"/>
              <a:grpFill/>
              <a:ln>
                <a:noFill/>
              </a:ln>
            </p:spPr>
          </p:sp>
          <p:sp>
            <p:nvSpPr>
              <p:cNvPr id="1049076" name="Freeform 22"/>
              <p:cNvSpPr/>
              <p:nvPr/>
            </p:nvSpPr>
            <p:spPr bwMode="auto">
              <a:xfrm>
                <a:off x="223837" y="5041900"/>
                <a:ext cx="369888" cy="1801813"/>
              </a:xfrm>
              <a:custGeom>
                <a:avLst/>
                <a:ah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1049077" name="Freeform 23"/>
              <p:cNvSpPr>
                <a:spLocks noEditPoints="1"/>
              </p:cNvSpPr>
              <p:nvPr/>
            </p:nvSpPr>
            <p:spPr bwMode="auto">
              <a:xfrm>
                <a:off x="52387"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078" name="Freeform 24"/>
              <p:cNvSpPr/>
              <p:nvPr/>
            </p:nvSpPr>
            <p:spPr bwMode="auto">
              <a:xfrm>
                <a:off x="-14288" y="5627688"/>
                <a:ext cx="85725" cy="1216025"/>
              </a:xfrm>
              <a:custGeom>
                <a:avLst/>
                <a:ah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1049079" name="Freeform 25"/>
              <p:cNvSpPr>
                <a:spLocks noEditPoints="1"/>
              </p:cNvSpPr>
              <p:nvPr/>
            </p:nvSpPr>
            <p:spPr bwMode="auto">
              <a:xfrm>
                <a:off x="527050"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80" name="Freeform 26"/>
              <p:cNvSpPr/>
              <p:nvPr/>
            </p:nvSpPr>
            <p:spPr bwMode="auto">
              <a:xfrm>
                <a:off x="309562" y="5422900"/>
                <a:ext cx="374650" cy="1425575"/>
              </a:xfrm>
              <a:custGeom>
                <a:avLst/>
                <a:ah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1049081" name="Freeform 27"/>
              <p:cNvSpPr/>
              <p:nvPr/>
            </p:nvSpPr>
            <p:spPr bwMode="auto">
              <a:xfrm>
                <a:off x="569912"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9082" name="Freeform 28"/>
              <p:cNvSpPr>
                <a:spLocks noEditPoints="1"/>
              </p:cNvSpPr>
              <p:nvPr/>
            </p:nvSpPr>
            <p:spPr bwMode="auto">
              <a:xfrm>
                <a:off x="612775"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083" name="Freeform 29"/>
              <p:cNvSpPr>
                <a:spLocks noEditPoints="1"/>
              </p:cNvSpPr>
              <p:nvPr/>
            </p:nvSpPr>
            <p:spPr bwMode="auto">
              <a:xfrm>
                <a:off x="612775"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084" name="Freeform 30"/>
              <p:cNvSpPr/>
              <p:nvPr/>
            </p:nvSpPr>
            <p:spPr bwMode="auto">
              <a:xfrm>
                <a:off x="669925" y="6330950"/>
                <a:ext cx="417513" cy="517525"/>
              </a:xfrm>
              <a:custGeom>
                <a:avLst/>
                <a:ah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1049085" name="Freeform 31"/>
              <p:cNvSpPr>
                <a:spLocks noEditPoints="1"/>
              </p:cNvSpPr>
              <p:nvPr/>
            </p:nvSpPr>
            <p:spPr bwMode="auto">
              <a:xfrm>
                <a:off x="1049337"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83" name="Group 584"/>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gradFill>
          </p:grpSpPr>
          <p:sp>
            <p:nvSpPr>
              <p:cNvPr id="1049086" name="Freeform 32"/>
              <p:cNvSpPr/>
              <p:nvPr/>
            </p:nvSpPr>
            <p:spPr bwMode="auto">
              <a:xfrm>
                <a:off x="11483975" y="0"/>
                <a:ext cx="417513" cy="512763"/>
              </a:xfrm>
              <a:custGeom>
                <a:avLst/>
                <a:ah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049087" name="Freeform 33"/>
              <p:cNvSpPr>
                <a:spLocks noEditPoints="1"/>
              </p:cNvSpPr>
              <p:nvPr/>
            </p:nvSpPr>
            <p:spPr bwMode="auto">
              <a:xfrm>
                <a:off x="11364912" y="474663"/>
                <a:ext cx="157163" cy="152400"/>
              </a:xfrm>
              <a:custGeom>
                <a:avLst/>
                <a:ah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049088" name="Freeform 34"/>
              <p:cNvSpPr>
                <a:spLocks noEditPoints="1"/>
              </p:cNvSpPr>
              <p:nvPr/>
            </p:nvSpPr>
            <p:spPr bwMode="auto">
              <a:xfrm>
                <a:off x="11631612" y="1539875"/>
                <a:ext cx="188913"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89" name="Freeform 35"/>
              <p:cNvSpPr/>
              <p:nvPr/>
            </p:nvSpPr>
            <p:spPr bwMode="auto">
              <a:xfrm>
                <a:off x="11531600" y="5694363"/>
                <a:ext cx="298450" cy="1154113"/>
              </a:xfrm>
              <a:custGeom>
                <a:avLst/>
                <a:ah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049090" name="Freeform 36"/>
              <p:cNvSpPr>
                <a:spLocks noEditPoints="1"/>
              </p:cNvSpPr>
              <p:nvPr/>
            </p:nvSpPr>
            <p:spPr bwMode="auto">
              <a:xfrm>
                <a:off x="11772900" y="5551488"/>
                <a:ext cx="157163" cy="155575"/>
              </a:xfrm>
              <a:custGeom>
                <a:avLst/>
                <a:ah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049091" name="Freeform 37"/>
              <p:cNvSpPr/>
              <p:nvPr/>
            </p:nvSpPr>
            <p:spPr bwMode="auto">
              <a:xfrm>
                <a:off x="11710987" y="4763"/>
                <a:ext cx="304800" cy="1544638"/>
              </a:xfrm>
              <a:custGeom>
                <a:avLst/>
                <a:ah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049092" name="Freeform 38"/>
              <p:cNvSpPr>
                <a:spLocks noEditPoints="1"/>
              </p:cNvSpPr>
              <p:nvPr/>
            </p:nvSpPr>
            <p:spPr bwMode="auto">
              <a:xfrm>
                <a:off x="11636375" y="4867275"/>
                <a:ext cx="188913"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093" name="Freeform 39"/>
              <p:cNvSpPr/>
              <p:nvPr/>
            </p:nvSpPr>
            <p:spPr bwMode="auto">
              <a:xfrm>
                <a:off x="11441112" y="5046663"/>
                <a:ext cx="307975" cy="1801813"/>
              </a:xfrm>
              <a:custGeom>
                <a:avLst/>
                <a:ah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049094" name="Freeform 40"/>
              <p:cNvSpPr>
                <a:spLocks noEditPoints="1"/>
              </p:cNvSpPr>
              <p:nvPr/>
            </p:nvSpPr>
            <p:spPr bwMode="auto">
              <a:xfrm>
                <a:off x="11849100" y="64166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095" name="Rectangle 41"/>
              <p:cNvSpPr>
                <a:spLocks noChangeArrowheads="1"/>
              </p:cNvSpPr>
              <p:nvPr/>
            </p:nvSpPr>
            <p:spPr bwMode="auto">
              <a:xfrm>
                <a:off x="11939587" y="6596063"/>
                <a:ext cx="23813" cy="252413"/>
              </a:xfrm>
              <a:prstGeom prst="rect"/>
              <a:grpFill/>
              <a:ln>
                <a:noFill/>
              </a:ln>
            </p:spPr>
          </p:sp>
        </p:grpSp>
      </p:grpSp>
      <p:grpSp>
        <p:nvGrpSpPr>
          <p:cNvPr id="84" name="Group 623"/>
          <p:cNvGrpSpPr>
            <a:grpSpLocks noMove="1" noResize="1" noRot="1" noGrp="1" noChangeAspect="1"/>
          </p:cNvGrpSpPr>
          <p:nvPr/>
        </p:nvGrpSpPr>
        <p:grpSpPr>
          <a:xfrm>
            <a:off x="-304800" y="-1"/>
            <a:ext cx="12496801" cy="6858002"/>
            <a:chOff x="-304800" y="-1"/>
            <a:chExt cx="12496801" cy="6858002"/>
          </a:xfrm>
        </p:grpSpPr>
        <p:sp useBgFill="1">
          <p:nvSpPr>
            <p:cNvPr id="1049096" name="Rectangle 624"/>
            <p:cNvSpPr/>
            <p:nvPr/>
          </p:nvSpPr>
          <p:spPr>
            <a:xfrm>
              <a:off x="1" y="-1"/>
              <a:ext cx="12192000" cy="68580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170" name="Picture 2"/>
            <p:cNvPicPr>
              <a:picLocks noChangeAspect="1" noChangeArrowheads="1"/>
            </p:cNvPicPr>
            <p:nvPr/>
          </p:nvPicPr>
          <p:blipFill>
            <a:blip xmlns:r="http://schemas.openxmlformats.org/officeDocument/2006/relationships" r:embed="rId2">
              <a:alphaModFix amt="30000"/>
              <a:duotone>
                <a:prstClr val="black"/>
                <a:schemeClr val="tx2">
                  <a:tint val="45000"/>
                  <a:satMod val="400000"/>
                </a:schemeClr>
              </a:duotone>
            </a:blip>
            <a:srcRect/>
            <a:stretch>
              <a:fillRect/>
            </a:stretch>
          </p:blipFill>
          <p:spPr bwMode="auto">
            <a:xfrm>
              <a:off x="-304800" y="0"/>
              <a:ext cx="12192003" cy="6858001"/>
            </a:xfrm>
            <a:prstGeom prst="rect"/>
            <a:noFill/>
          </p:spPr>
        </p:pic>
      </p:grpSp>
      <p:sp>
        <p:nvSpPr>
          <p:cNvPr id="1049097" name="Title 1"/>
          <p:cNvSpPr>
            <a:spLocks noGrp="1"/>
          </p:cNvSpPr>
          <p:nvPr>
            <p:ph type="ctrTitle"/>
          </p:nvPr>
        </p:nvSpPr>
        <p:spPr>
          <a:xfrm>
            <a:off x="737490" y="0"/>
            <a:ext cx="11163564" cy="997528"/>
          </a:xfrm>
        </p:spPr>
        <p:txBody>
          <a:bodyPr anchor="ctr" bIns="45720" lIns="91440" rIns="91440" rtlCol="0" tIns="45720" vert="horz">
            <a:normAutofit/>
          </a:bodyPr>
          <a:p>
            <a:pPr>
              <a:lnSpc>
                <a:spcPct val="110000"/>
              </a:lnSpc>
            </a:pPr>
            <a:r>
              <a:rPr b="1" dirty="0" sz="2000" lang="en-US" u="sng" smtClean="0">
                <a:latin typeface="Times New Roman" pitchFamily="18" charset="0"/>
                <a:cs typeface="Times New Roman" pitchFamily="18" charset="0"/>
              </a:rPr>
              <a:t>activity 1</a:t>
            </a:r>
            <a:r>
              <a:rPr b="1" dirty="0" sz="2000" lang="en-US" smtClean="0">
                <a:latin typeface="Times New Roman" pitchFamily="18" charset="0"/>
                <a:cs typeface="Times New Roman" pitchFamily="18" charset="0"/>
              </a:rPr>
              <a:t/>
            </a:r>
            <a:br>
              <a:rPr b="1" dirty="0" sz="2000" lang="en-US" smtClean="0">
                <a:latin typeface="Times New Roman" pitchFamily="18" charset="0"/>
                <a:cs typeface="Times New Roman" pitchFamily="18" charset="0"/>
              </a:rPr>
            </a:br>
            <a:r>
              <a:rPr b="1" cap="none" dirty="0" sz="2200" lang="en-US" smtClean="0">
                <a:latin typeface="Times New Roman" pitchFamily="18" charset="0"/>
                <a:cs typeface="Times New Roman" pitchFamily="18" charset="0"/>
              </a:rPr>
              <a:t>W</a:t>
            </a:r>
            <a:r>
              <a:rPr cap="none" dirty="0" sz="2200" lang="en-US" smtClean="0">
                <a:latin typeface="Times New Roman" pitchFamily="18" charset="0"/>
                <a:cs typeface="Times New Roman" pitchFamily="18" charset="0"/>
              </a:rPr>
              <a:t>rite an autobiography of </a:t>
            </a:r>
            <a:r>
              <a:rPr b="1" cap="none" dirty="0" sz="2200" lang="en-US" smtClean="0">
                <a:latin typeface="Times New Roman" pitchFamily="18" charset="0"/>
                <a:cs typeface="Times New Roman" pitchFamily="18" charset="0"/>
              </a:rPr>
              <a:t>W</a:t>
            </a:r>
            <a:r>
              <a:rPr b="1" cap="none" dirty="0" sz="2200" lang="en-US" smtClean="0">
                <a:latin typeface="Times New Roman" pitchFamily="18" charset="0"/>
                <a:cs typeface="Times New Roman" pitchFamily="18" charset="0"/>
              </a:rPr>
              <a:t>illiam </a:t>
            </a:r>
            <a:r>
              <a:rPr b="1" cap="none" dirty="0" sz="2200" lang="en-US" smtClean="0">
                <a:latin typeface="Times New Roman" pitchFamily="18" charset="0"/>
                <a:cs typeface="Times New Roman" pitchFamily="18" charset="0"/>
              </a:rPr>
              <a:t>S</a:t>
            </a:r>
            <a:r>
              <a:rPr b="1" cap="none" dirty="0" sz="2200" lang="en-US" smtClean="0">
                <a:latin typeface="Times New Roman" pitchFamily="18" charset="0"/>
                <a:cs typeface="Times New Roman" pitchFamily="18" charset="0"/>
              </a:rPr>
              <a:t>hakespeare </a:t>
            </a:r>
            <a:r>
              <a:rPr cap="none" dirty="0" sz="2200" lang="en-US" smtClean="0">
                <a:latin typeface="Times New Roman" pitchFamily="18" charset="0"/>
                <a:cs typeface="Times New Roman" pitchFamily="18" charset="0"/>
              </a:rPr>
              <a:t>using the information given below:- </a:t>
            </a:r>
            <a:endParaRPr dirty="0" sz="2200" lang="en-US">
              <a:latin typeface="Times New Roman" pitchFamily="18" charset="0"/>
              <a:cs typeface="Times New Roman" pitchFamily="18" charset="0"/>
            </a:endParaRPr>
          </a:p>
        </p:txBody>
      </p:sp>
      <p:pic>
        <p:nvPicPr>
          <p:cNvPr id="2097171" name="Picture 5" descr="A portrait of a person  Description automatically generated"/>
          <p:cNvPicPr>
            <a:picLocks noChangeAspect="1"/>
          </p:cNvPicPr>
          <p:nvPr/>
        </p:nvPicPr>
        <p:blipFill rotWithShape="1">
          <a:blip xmlns:r="http://schemas.openxmlformats.org/officeDocument/2006/relationships" r:embed="rId3"/>
          <a:srcRect r="1" b="24694"/>
          <a:stretch>
            <a:fillRect/>
          </a:stretch>
        </p:blipFill>
        <p:spPr>
          <a:xfrm>
            <a:off x="98997" y="1385455"/>
            <a:ext cx="5134716" cy="4751599"/>
          </a:xfrm>
          <a:prstGeom prst="rect"/>
        </p:spPr>
      </p:pic>
      <p:grpSp>
        <p:nvGrpSpPr>
          <p:cNvPr id="85" name="Group 627"/>
          <p:cNvGrpSpPr>
            <a:grpSpLocks noMove="1" noResize="1" noRot="1" noGrp="1" noChangeAspect="1"/>
          </p:cNvGrpSpPr>
          <p:nvPr/>
        </p:nvGrpSpPr>
        <p:grpSpPr>
          <a:xfrm>
            <a:off x="0" y="0"/>
            <a:ext cx="2305051" cy="6858001"/>
            <a:chOff x="0" y="0"/>
            <a:chExt cx="2305051" cy="6858001"/>
          </a:xfrm>
          <a:solidFill>
            <a:schemeClr val="tx1">
              <a:alpha val="70000"/>
            </a:schemeClr>
          </a:solidFill>
          <a:effectLst/>
        </p:grpSpPr>
        <p:sp>
          <p:nvSpPr>
            <p:cNvPr id="1049098" name="Rectangle 628"/>
            <p:cNvSpPr>
              <a:spLocks noChangeArrowheads="1"/>
            </p:cNvSpPr>
            <p:nvPr/>
          </p:nvSpPr>
          <p:spPr bwMode="auto">
            <a:xfrm>
              <a:off x="1209675" y="4763"/>
              <a:ext cx="23813" cy="2181225"/>
            </a:xfrm>
            <a:prstGeom prst="rect"/>
            <a:grpFill/>
            <a:ln>
              <a:noFill/>
            </a:ln>
          </p:spPr>
        </p:sp>
        <p:sp>
          <p:nvSpPr>
            <p:cNvPr id="1049099" name="Freeform 6"/>
            <p:cNvSpPr>
              <a:spLocks noEditPoints="1"/>
            </p:cNvSpPr>
            <p:nvPr/>
          </p:nvSpPr>
          <p:spPr bwMode="auto">
            <a:xfrm>
              <a:off x="1128713"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100" name="Freeform 7"/>
            <p:cNvSpPr>
              <a:spLocks noEditPoints="1"/>
            </p:cNvSpPr>
            <p:nvPr/>
          </p:nvSpPr>
          <p:spPr bwMode="auto">
            <a:xfrm>
              <a:off x="1123950"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01" name="Rectangle 631"/>
            <p:cNvSpPr>
              <a:spLocks noChangeArrowheads="1"/>
            </p:cNvSpPr>
            <p:nvPr/>
          </p:nvSpPr>
          <p:spPr bwMode="auto">
            <a:xfrm>
              <a:off x="414338" y="9525"/>
              <a:ext cx="28575" cy="4481513"/>
            </a:xfrm>
            <a:prstGeom prst="rect"/>
            <a:grpFill/>
            <a:ln>
              <a:noFill/>
            </a:ln>
          </p:spPr>
        </p:sp>
        <p:sp>
          <p:nvSpPr>
            <p:cNvPr id="1049102" name="Freeform 9"/>
            <p:cNvSpPr>
              <a:spLocks noEditPoints="1"/>
            </p:cNvSpPr>
            <p:nvPr/>
          </p:nvSpPr>
          <p:spPr bwMode="auto">
            <a:xfrm>
              <a:off x="333375"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03" name="Freeform 10"/>
            <p:cNvSpPr/>
            <p:nvPr/>
          </p:nvSpPr>
          <p:spPr bwMode="auto">
            <a:xfrm>
              <a:off x="190500" y="9525"/>
              <a:ext cx="152400" cy="908050"/>
            </a:xfrm>
            <a:custGeom>
              <a:avLst/>
              <a:ahLst/>
              <a:rect l="0" t="0" r="r" b="b"/>
              <a:pathLst>
                <a:path w="96" h="572">
                  <a:moveTo>
                    <a:pt x="15" y="572"/>
                  </a:moveTo>
                  <a:lnTo>
                    <a:pt x="0" y="566"/>
                  </a:lnTo>
                  <a:lnTo>
                    <a:pt x="81" y="380"/>
                  </a:lnTo>
                  <a:lnTo>
                    <a:pt x="81" y="0"/>
                  </a:lnTo>
                  <a:lnTo>
                    <a:pt x="96" y="0"/>
                  </a:lnTo>
                  <a:lnTo>
                    <a:pt x="96" y="383"/>
                  </a:lnTo>
                  <a:lnTo>
                    <a:pt x="15" y="572"/>
                  </a:lnTo>
                  <a:close/>
                </a:path>
              </a:pathLst>
            </a:custGeom>
            <a:grpFill/>
            <a:ln>
              <a:noFill/>
            </a:ln>
          </p:spPr>
        </p:sp>
        <p:sp>
          <p:nvSpPr>
            <p:cNvPr id="1049104" name="Freeform 11"/>
            <p:cNvSpPr/>
            <p:nvPr/>
          </p:nvSpPr>
          <p:spPr bwMode="auto">
            <a:xfrm>
              <a:off x="1290638" y="14288"/>
              <a:ext cx="376238" cy="1801813"/>
            </a:xfrm>
            <a:custGeom>
              <a:avLst/>
              <a:ah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p:spPr>
        </p:sp>
        <p:sp>
          <p:nvSpPr>
            <p:cNvPr id="1049105" name="Freeform 12"/>
            <p:cNvSpPr>
              <a:spLocks noEditPoints="1"/>
            </p:cNvSpPr>
            <p:nvPr/>
          </p:nvSpPr>
          <p:spPr bwMode="auto">
            <a:xfrm>
              <a:off x="1600200" y="180181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106" name="Freeform 13"/>
            <p:cNvSpPr/>
            <p:nvPr/>
          </p:nvSpPr>
          <p:spPr bwMode="auto">
            <a:xfrm>
              <a:off x="1381125" y="9525"/>
              <a:ext cx="371475" cy="1425575"/>
            </a:xfrm>
            <a:custGeom>
              <a:avLst/>
              <a:ah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p:spPr>
        </p:sp>
        <p:sp>
          <p:nvSpPr>
            <p:cNvPr id="1049107" name="Freeform 14"/>
            <p:cNvSpPr/>
            <p:nvPr/>
          </p:nvSpPr>
          <p:spPr bwMode="auto">
            <a:xfrm>
              <a:off x="1643063"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9108" name="Freeform 15"/>
            <p:cNvSpPr>
              <a:spLocks noEditPoints="1"/>
            </p:cNvSpPr>
            <p:nvPr/>
          </p:nvSpPr>
          <p:spPr bwMode="auto">
            <a:xfrm>
              <a:off x="1685925" y="14208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09" name="Freeform 16"/>
            <p:cNvSpPr>
              <a:spLocks noEditPoints="1"/>
            </p:cNvSpPr>
            <p:nvPr/>
          </p:nvSpPr>
          <p:spPr bwMode="auto">
            <a:xfrm>
              <a:off x="168592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10" name="Freeform 17"/>
            <p:cNvSpPr/>
            <p:nvPr/>
          </p:nvSpPr>
          <p:spPr bwMode="auto">
            <a:xfrm>
              <a:off x="1743075" y="4763"/>
              <a:ext cx="419100" cy="522288"/>
            </a:xfrm>
            <a:custGeom>
              <a:avLst/>
              <a:ah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p:spPr>
        </p:sp>
        <p:sp>
          <p:nvSpPr>
            <p:cNvPr id="1049111" name="Freeform 18"/>
            <p:cNvSpPr>
              <a:spLocks noEditPoints="1"/>
            </p:cNvSpPr>
            <p:nvPr/>
          </p:nvSpPr>
          <p:spPr bwMode="auto">
            <a:xfrm>
              <a:off x="2119313"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9112" name="Freeform 19"/>
            <p:cNvSpPr/>
            <p:nvPr/>
          </p:nvSpPr>
          <p:spPr bwMode="auto">
            <a:xfrm>
              <a:off x="952500" y="4763"/>
              <a:ext cx="152400" cy="908050"/>
            </a:xfrm>
            <a:custGeom>
              <a:avLst/>
              <a:ahLst/>
              <a:rect l="0" t="0" r="r" b="b"/>
              <a:pathLst>
                <a:path w="96" h="572">
                  <a:moveTo>
                    <a:pt x="15" y="572"/>
                  </a:moveTo>
                  <a:lnTo>
                    <a:pt x="0" y="572"/>
                  </a:lnTo>
                  <a:lnTo>
                    <a:pt x="0" y="189"/>
                  </a:lnTo>
                  <a:lnTo>
                    <a:pt x="81" y="0"/>
                  </a:lnTo>
                  <a:lnTo>
                    <a:pt x="96" y="6"/>
                  </a:lnTo>
                  <a:lnTo>
                    <a:pt x="15" y="192"/>
                  </a:lnTo>
                  <a:lnTo>
                    <a:pt x="15" y="572"/>
                  </a:lnTo>
                  <a:close/>
                </a:path>
              </a:pathLst>
            </a:custGeom>
            <a:grpFill/>
            <a:ln>
              <a:noFill/>
            </a:ln>
          </p:spPr>
        </p:sp>
        <p:sp>
          <p:nvSpPr>
            <p:cNvPr id="1049113" name="Freeform 20"/>
            <p:cNvSpPr>
              <a:spLocks noEditPoints="1"/>
            </p:cNvSpPr>
            <p:nvPr/>
          </p:nvSpPr>
          <p:spPr bwMode="auto">
            <a:xfrm>
              <a:off x="86677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p:spPr>
        </p:sp>
        <p:sp>
          <p:nvSpPr>
            <p:cNvPr id="1049114" name="Freeform 21"/>
            <p:cNvSpPr>
              <a:spLocks noEditPoints="1"/>
            </p:cNvSpPr>
            <p:nvPr/>
          </p:nvSpPr>
          <p:spPr bwMode="auto">
            <a:xfrm>
              <a:off x="890588" y="15541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9115" name="Freeform 22"/>
            <p:cNvSpPr/>
            <p:nvPr/>
          </p:nvSpPr>
          <p:spPr bwMode="auto">
            <a:xfrm>
              <a:off x="738188" y="5622925"/>
              <a:ext cx="338138" cy="1216025"/>
            </a:xfrm>
            <a:custGeom>
              <a:avLst/>
              <a:ah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p:spPr>
        </p:sp>
        <p:sp>
          <p:nvSpPr>
            <p:cNvPr id="1049116" name="Freeform 23"/>
            <p:cNvSpPr>
              <a:spLocks noEditPoints="1"/>
            </p:cNvSpPr>
            <p:nvPr/>
          </p:nvSpPr>
          <p:spPr bwMode="auto">
            <a:xfrm>
              <a:off x="647700" y="5480050"/>
              <a:ext cx="157163" cy="157163"/>
            </a:xfrm>
            <a:custGeom>
              <a:avLst/>
              <a:ah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p:spPr>
        </p:sp>
        <p:sp>
          <p:nvSpPr>
            <p:cNvPr id="1049117" name="Freeform 24"/>
            <p:cNvSpPr>
              <a:spLocks noEditPoints="1"/>
            </p:cNvSpPr>
            <p:nvPr/>
          </p:nvSpPr>
          <p:spPr bwMode="auto">
            <a:xfrm>
              <a:off x="66675" y="903288"/>
              <a:ext cx="190500" cy="190500"/>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p:spPr>
        </p:sp>
        <p:sp>
          <p:nvSpPr>
            <p:cNvPr id="1049118" name="Freeform 25"/>
            <p:cNvSpPr/>
            <p:nvPr/>
          </p:nvSpPr>
          <p:spPr bwMode="auto">
            <a:xfrm>
              <a:off x="0" y="3897313"/>
              <a:ext cx="133350" cy="266700"/>
            </a:xfrm>
            <a:custGeom>
              <a:avLst/>
              <a:ahLst/>
              <a:rect l="0" t="0" r="r" b="b"/>
              <a:pathLst>
                <a:path w="84" h="168">
                  <a:moveTo>
                    <a:pt x="69" y="168"/>
                  </a:moveTo>
                  <a:lnTo>
                    <a:pt x="0" y="6"/>
                  </a:lnTo>
                  <a:lnTo>
                    <a:pt x="12" y="0"/>
                  </a:lnTo>
                  <a:lnTo>
                    <a:pt x="84" y="162"/>
                  </a:lnTo>
                  <a:lnTo>
                    <a:pt x="69" y="168"/>
                  </a:lnTo>
                  <a:close/>
                </a:path>
              </a:pathLst>
            </a:custGeom>
            <a:grpFill/>
            <a:ln>
              <a:noFill/>
            </a:ln>
          </p:spPr>
        </p:sp>
        <p:sp>
          <p:nvSpPr>
            <p:cNvPr id="1049119" name="Freeform 26"/>
            <p:cNvSpPr>
              <a:spLocks noEditPoints="1"/>
            </p:cNvSpPr>
            <p:nvPr/>
          </p:nvSpPr>
          <p:spPr bwMode="auto">
            <a:xfrm>
              <a:off x="66675" y="414972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9120" name="Freeform 27"/>
            <p:cNvSpPr/>
            <p:nvPr/>
          </p:nvSpPr>
          <p:spPr bwMode="auto">
            <a:xfrm>
              <a:off x="0" y="1644650"/>
              <a:ext cx="133350" cy="269875"/>
            </a:xfrm>
            <a:custGeom>
              <a:avLst/>
              <a:ahLst/>
              <a:rect l="0" t="0" r="r" b="b"/>
              <a:pathLst>
                <a:path w="84" h="170">
                  <a:moveTo>
                    <a:pt x="12" y="170"/>
                  </a:moveTo>
                  <a:lnTo>
                    <a:pt x="0" y="164"/>
                  </a:lnTo>
                  <a:lnTo>
                    <a:pt x="69" y="0"/>
                  </a:lnTo>
                  <a:lnTo>
                    <a:pt x="84" y="6"/>
                  </a:lnTo>
                  <a:lnTo>
                    <a:pt x="12" y="170"/>
                  </a:lnTo>
                  <a:close/>
                </a:path>
              </a:pathLst>
            </a:custGeom>
            <a:grpFill/>
            <a:ln>
              <a:noFill/>
            </a:ln>
          </p:spPr>
        </p:sp>
        <p:sp>
          <p:nvSpPr>
            <p:cNvPr id="1049121" name="Freeform 28"/>
            <p:cNvSpPr>
              <a:spLocks noEditPoints="1"/>
            </p:cNvSpPr>
            <p:nvPr/>
          </p:nvSpPr>
          <p:spPr bwMode="auto">
            <a:xfrm>
              <a:off x="66675" y="146843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9122" name="Freeform 29"/>
            <p:cNvSpPr/>
            <p:nvPr/>
          </p:nvSpPr>
          <p:spPr bwMode="auto">
            <a:xfrm>
              <a:off x="695325" y="4763"/>
              <a:ext cx="309563" cy="1558925"/>
            </a:xfrm>
            <a:custGeom>
              <a:avLst/>
              <a:ah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p:spPr>
        </p:sp>
        <p:sp>
          <p:nvSpPr>
            <p:cNvPr id="1049123" name="Freeform 30"/>
            <p:cNvSpPr>
              <a:spLocks noEditPoints="1"/>
            </p:cNvSpPr>
            <p:nvPr/>
          </p:nvSpPr>
          <p:spPr bwMode="auto">
            <a:xfrm>
              <a:off x="57150" y="48815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124" name="Freeform 31"/>
            <p:cNvSpPr/>
            <p:nvPr/>
          </p:nvSpPr>
          <p:spPr bwMode="auto">
            <a:xfrm>
              <a:off x="138113" y="5060950"/>
              <a:ext cx="304800" cy="1778000"/>
            </a:xfrm>
            <a:custGeom>
              <a:avLst/>
              <a:ah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p:spPr>
        </p:sp>
        <p:sp>
          <p:nvSpPr>
            <p:cNvPr id="1049125" name="Freeform 32"/>
            <p:cNvSpPr>
              <a:spLocks noEditPoints="1"/>
            </p:cNvSpPr>
            <p:nvPr/>
          </p:nvSpPr>
          <p:spPr bwMode="auto">
            <a:xfrm>
              <a:off x="561975" y="64309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126" name="Rectangle 656"/>
            <p:cNvSpPr>
              <a:spLocks noChangeArrowheads="1"/>
            </p:cNvSpPr>
            <p:nvPr/>
          </p:nvSpPr>
          <p:spPr bwMode="auto">
            <a:xfrm>
              <a:off x="642938" y="6610350"/>
              <a:ext cx="23813" cy="242888"/>
            </a:xfrm>
            <a:prstGeom prst="rect"/>
            <a:grpFill/>
            <a:ln>
              <a:noFill/>
            </a:ln>
          </p:spPr>
        </p:sp>
        <p:sp>
          <p:nvSpPr>
            <p:cNvPr id="1049127" name="Freeform 34"/>
            <p:cNvSpPr>
              <a:spLocks noEditPoints="1"/>
            </p:cNvSpPr>
            <p:nvPr/>
          </p:nvSpPr>
          <p:spPr bwMode="auto">
            <a:xfrm>
              <a:off x="76200" y="6430963"/>
              <a:ext cx="190500" cy="188913"/>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128" name="Freeform 35"/>
            <p:cNvSpPr/>
            <p:nvPr/>
          </p:nvSpPr>
          <p:spPr bwMode="auto">
            <a:xfrm>
              <a:off x="0" y="5978525"/>
              <a:ext cx="190500" cy="461963"/>
            </a:xfrm>
            <a:custGeom>
              <a:avLst/>
              <a:ah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p:spPr>
        </p:sp>
        <p:sp>
          <p:nvSpPr>
            <p:cNvPr id="1049129" name="Freeform 36"/>
            <p:cNvSpPr/>
            <p:nvPr/>
          </p:nvSpPr>
          <p:spPr bwMode="auto">
            <a:xfrm>
              <a:off x="1014413" y="1801813"/>
              <a:ext cx="214313" cy="755650"/>
            </a:xfrm>
            <a:custGeom>
              <a:avLst/>
              <a:ahLst/>
              <a:rect l="0" t="0" r="r" b="b"/>
              <a:pathLst>
                <a:path w="135" h="476">
                  <a:moveTo>
                    <a:pt x="12" y="476"/>
                  </a:moveTo>
                  <a:lnTo>
                    <a:pt x="0" y="476"/>
                  </a:lnTo>
                  <a:lnTo>
                    <a:pt x="0" y="128"/>
                  </a:lnTo>
                  <a:lnTo>
                    <a:pt x="126" y="0"/>
                  </a:lnTo>
                  <a:lnTo>
                    <a:pt x="135" y="9"/>
                  </a:lnTo>
                  <a:lnTo>
                    <a:pt x="12" y="131"/>
                  </a:lnTo>
                  <a:lnTo>
                    <a:pt x="12" y="476"/>
                  </a:lnTo>
                  <a:close/>
                </a:path>
              </a:pathLst>
            </a:custGeom>
            <a:grpFill/>
            <a:ln>
              <a:noFill/>
            </a:ln>
          </p:spPr>
        </p:sp>
        <p:sp>
          <p:nvSpPr>
            <p:cNvPr id="1049130" name="Freeform 37"/>
            <p:cNvSpPr>
              <a:spLocks noEditPoints="1"/>
            </p:cNvSpPr>
            <p:nvPr/>
          </p:nvSpPr>
          <p:spPr bwMode="auto">
            <a:xfrm>
              <a:off x="938213" y="2547938"/>
              <a:ext cx="166688" cy="160338"/>
            </a:xfrm>
            <a:custGeom>
              <a:avLst/>
              <a:ah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p:spPr>
        </p:sp>
        <p:sp>
          <p:nvSpPr>
            <p:cNvPr id="1049131" name="Freeform 38"/>
            <p:cNvSpPr/>
            <p:nvPr/>
          </p:nvSpPr>
          <p:spPr bwMode="auto">
            <a:xfrm>
              <a:off x="595313" y="4763"/>
              <a:ext cx="638175" cy="4025900"/>
            </a:xfrm>
            <a:custGeom>
              <a:avLst/>
              <a:ah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p:spPr>
        </p:sp>
        <p:sp>
          <p:nvSpPr>
            <p:cNvPr id="1049132" name="Freeform 39"/>
            <p:cNvSpPr/>
            <p:nvPr/>
          </p:nvSpPr>
          <p:spPr bwMode="auto">
            <a:xfrm>
              <a:off x="1223963"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9133" name="Freeform 40"/>
            <p:cNvSpPr>
              <a:spLocks noEditPoints="1"/>
            </p:cNvSpPr>
            <p:nvPr/>
          </p:nvSpPr>
          <p:spPr bwMode="auto">
            <a:xfrm>
              <a:off x="1300163" y="1849438"/>
              <a:ext cx="109538" cy="107950"/>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9134" name="Freeform 41"/>
            <p:cNvSpPr/>
            <p:nvPr/>
          </p:nvSpPr>
          <p:spPr bwMode="auto">
            <a:xfrm>
              <a:off x="280988" y="3417888"/>
              <a:ext cx="142875" cy="474663"/>
            </a:xfrm>
            <a:custGeom>
              <a:avLst/>
              <a:ahLst/>
              <a:rect l="0" t="0" r="r" b="b"/>
              <a:pathLst>
                <a:path w="90" h="299">
                  <a:moveTo>
                    <a:pt x="12" y="299"/>
                  </a:moveTo>
                  <a:lnTo>
                    <a:pt x="0" y="299"/>
                  </a:lnTo>
                  <a:lnTo>
                    <a:pt x="0" y="80"/>
                  </a:lnTo>
                  <a:lnTo>
                    <a:pt x="81" y="0"/>
                  </a:lnTo>
                  <a:lnTo>
                    <a:pt x="90" y="8"/>
                  </a:lnTo>
                  <a:lnTo>
                    <a:pt x="12" y="83"/>
                  </a:lnTo>
                  <a:lnTo>
                    <a:pt x="12" y="299"/>
                  </a:lnTo>
                  <a:close/>
                </a:path>
              </a:pathLst>
            </a:custGeom>
            <a:grpFill/>
            <a:ln>
              <a:noFill/>
            </a:ln>
          </p:spPr>
        </p:sp>
        <p:sp>
          <p:nvSpPr>
            <p:cNvPr id="1049135" name="Freeform 42"/>
            <p:cNvSpPr>
              <a:spLocks noEditPoints="1"/>
            </p:cNvSpPr>
            <p:nvPr/>
          </p:nvSpPr>
          <p:spPr bwMode="auto">
            <a:xfrm>
              <a:off x="238125" y="3883025"/>
              <a:ext cx="109538" cy="109538"/>
            </a:xfrm>
            <a:custGeom>
              <a:avLst/>
              <a:ah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p:spPr>
        </p:sp>
        <p:sp>
          <p:nvSpPr>
            <p:cNvPr id="1049136" name="Freeform 43"/>
            <p:cNvSpPr/>
            <p:nvPr/>
          </p:nvSpPr>
          <p:spPr bwMode="auto">
            <a:xfrm>
              <a:off x="4763" y="2166938"/>
              <a:ext cx="114300" cy="452438"/>
            </a:xfrm>
            <a:custGeom>
              <a:avLst/>
              <a:ahLst/>
              <a:rect l="0" t="0" r="r" b="b"/>
              <a:pathLst>
                <a:path w="72" h="285">
                  <a:moveTo>
                    <a:pt x="6" y="285"/>
                  </a:moveTo>
                  <a:lnTo>
                    <a:pt x="0" y="276"/>
                  </a:lnTo>
                  <a:lnTo>
                    <a:pt x="60" y="216"/>
                  </a:lnTo>
                  <a:lnTo>
                    <a:pt x="60" y="0"/>
                  </a:lnTo>
                  <a:lnTo>
                    <a:pt x="72" y="0"/>
                  </a:lnTo>
                  <a:lnTo>
                    <a:pt x="72" y="222"/>
                  </a:lnTo>
                  <a:lnTo>
                    <a:pt x="6" y="285"/>
                  </a:lnTo>
                  <a:close/>
                </a:path>
              </a:pathLst>
            </a:custGeom>
            <a:grpFill/>
            <a:ln>
              <a:noFill/>
            </a:ln>
          </p:spPr>
        </p:sp>
        <p:sp>
          <p:nvSpPr>
            <p:cNvPr id="1049137" name="Freeform 44"/>
            <p:cNvSpPr>
              <a:spLocks noEditPoints="1"/>
            </p:cNvSpPr>
            <p:nvPr/>
          </p:nvSpPr>
          <p:spPr bwMode="auto">
            <a:xfrm>
              <a:off x="52388" y="2066925"/>
              <a:ext cx="109538" cy="109538"/>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9138" name="Rectangle 668"/>
            <p:cNvSpPr>
              <a:spLocks noChangeArrowheads="1"/>
            </p:cNvSpPr>
            <p:nvPr/>
          </p:nvSpPr>
          <p:spPr bwMode="auto">
            <a:xfrm>
              <a:off x="1228725" y="4662488"/>
              <a:ext cx="23813" cy="2181225"/>
            </a:xfrm>
            <a:prstGeom prst="rect"/>
            <a:grpFill/>
            <a:ln>
              <a:noFill/>
            </a:ln>
          </p:spPr>
        </p:sp>
        <p:sp>
          <p:nvSpPr>
            <p:cNvPr id="1049139" name="Freeform 46"/>
            <p:cNvSpPr/>
            <p:nvPr/>
          </p:nvSpPr>
          <p:spPr bwMode="auto">
            <a:xfrm>
              <a:off x="1319213" y="5041900"/>
              <a:ext cx="371475" cy="1801813"/>
            </a:xfrm>
            <a:custGeom>
              <a:avLst/>
              <a:ah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p:spPr>
        </p:sp>
        <p:sp>
          <p:nvSpPr>
            <p:cNvPr id="1049140" name="Freeform 47"/>
            <p:cNvSpPr>
              <a:spLocks noEditPoints="1"/>
            </p:cNvSpPr>
            <p:nvPr/>
          </p:nvSpPr>
          <p:spPr bwMode="auto">
            <a:xfrm>
              <a:off x="1147763"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141" name="Freeform 48"/>
            <p:cNvSpPr/>
            <p:nvPr/>
          </p:nvSpPr>
          <p:spPr bwMode="auto">
            <a:xfrm>
              <a:off x="819150" y="3983038"/>
              <a:ext cx="347663" cy="2860675"/>
            </a:xfrm>
            <a:custGeom>
              <a:avLst/>
              <a:ah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p:spPr>
        </p:sp>
        <p:sp>
          <p:nvSpPr>
            <p:cNvPr id="1049142" name="Freeform 49"/>
            <p:cNvSpPr>
              <a:spLocks noEditPoints="1"/>
            </p:cNvSpPr>
            <p:nvPr/>
          </p:nvSpPr>
          <p:spPr bwMode="auto">
            <a:xfrm>
              <a:off x="728663" y="3806825"/>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9143" name="Freeform 50"/>
            <p:cNvSpPr>
              <a:spLocks noEditPoints="1"/>
            </p:cNvSpPr>
            <p:nvPr/>
          </p:nvSpPr>
          <p:spPr bwMode="auto">
            <a:xfrm>
              <a:off x="1624013"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144" name="Freeform 51"/>
            <p:cNvSpPr/>
            <p:nvPr/>
          </p:nvSpPr>
          <p:spPr bwMode="auto">
            <a:xfrm>
              <a:off x="1404938" y="5422900"/>
              <a:ext cx="371475" cy="1425575"/>
            </a:xfrm>
            <a:custGeom>
              <a:avLst/>
              <a:ah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p:spPr>
        </p:sp>
        <p:sp>
          <p:nvSpPr>
            <p:cNvPr id="1049145" name="Freeform 52"/>
            <p:cNvSpPr/>
            <p:nvPr/>
          </p:nvSpPr>
          <p:spPr bwMode="auto">
            <a:xfrm>
              <a:off x="1666875"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9146" name="Freeform 53"/>
            <p:cNvSpPr>
              <a:spLocks noEditPoints="1"/>
            </p:cNvSpPr>
            <p:nvPr/>
          </p:nvSpPr>
          <p:spPr bwMode="auto">
            <a:xfrm>
              <a:off x="1709738"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47" name="Freeform 54"/>
            <p:cNvSpPr>
              <a:spLocks noEditPoints="1"/>
            </p:cNvSpPr>
            <p:nvPr/>
          </p:nvSpPr>
          <p:spPr bwMode="auto">
            <a:xfrm>
              <a:off x="1709738"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48" name="Freeform 55"/>
            <p:cNvSpPr/>
            <p:nvPr/>
          </p:nvSpPr>
          <p:spPr bwMode="auto">
            <a:xfrm>
              <a:off x="1766888" y="6330950"/>
              <a:ext cx="419100" cy="527050"/>
            </a:xfrm>
            <a:custGeom>
              <a:avLst/>
              <a:ah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p:spPr>
        </p:sp>
        <p:sp>
          <p:nvSpPr>
            <p:cNvPr id="1049149" name="Freeform 56"/>
            <p:cNvSpPr>
              <a:spLocks noEditPoints="1"/>
            </p:cNvSpPr>
            <p:nvPr/>
          </p:nvSpPr>
          <p:spPr bwMode="auto">
            <a:xfrm>
              <a:off x="2147888"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sp>
          <p:nvSpPr>
            <p:cNvPr id="1049150" name="Freeform 57"/>
            <p:cNvSpPr/>
            <p:nvPr/>
          </p:nvSpPr>
          <p:spPr bwMode="auto">
            <a:xfrm>
              <a:off x="504825" y="9525"/>
              <a:ext cx="233363" cy="5103813"/>
            </a:xfrm>
            <a:custGeom>
              <a:avLst/>
              <a:ah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p:spPr>
        </p:sp>
        <p:sp>
          <p:nvSpPr>
            <p:cNvPr id="1049151" name="Freeform 58"/>
            <p:cNvSpPr>
              <a:spLocks noEditPoints="1"/>
            </p:cNvSpPr>
            <p:nvPr/>
          </p:nvSpPr>
          <p:spPr bwMode="auto">
            <a:xfrm>
              <a:off x="633413" y="5103813"/>
              <a:ext cx="185738" cy="185738"/>
            </a:xfrm>
            <a:custGeom>
              <a:avLst/>
              <a:ah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p:spPr>
        </p:sp>
      </p:grpSp>
      <p:sp>
        <p:nvSpPr>
          <p:cNvPr id="1049152" name="Content Placeholder 2"/>
          <p:cNvSpPr txBox="1"/>
          <p:nvPr/>
        </p:nvSpPr>
        <p:spPr>
          <a:xfrm>
            <a:off x="5250874" y="1260763"/>
            <a:ext cx="6941126" cy="5597237"/>
          </a:xfrm>
          <a:prstGeom prst="rect"/>
        </p:spPr>
        <p:txBody>
          <a:bodyPr bIns="45720" lIns="91440" rIns="91440" rtlCol="0" tIns="45720" vert="horz">
            <a:norm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buNone/>
            </a:pPr>
            <a:r>
              <a:rPr dirty="0" sz="2200" lang="en-US" smtClean="0">
                <a:latin typeface="Times New Roman" panose="02020603050405020304" pitchFamily="18" charset="0"/>
                <a:cs typeface="Times New Roman" panose="02020603050405020304" pitchFamily="18" charset="0"/>
              </a:rPr>
              <a:t>Full </a:t>
            </a:r>
            <a:r>
              <a:rPr dirty="0" sz="2200" lang="en-US" err="1" smtClean="0">
                <a:latin typeface="Times New Roman" panose="02020603050405020304" pitchFamily="18" charset="0"/>
                <a:cs typeface="Times New Roman" panose="02020603050405020304" pitchFamily="18" charset="0"/>
              </a:rPr>
              <a:t>Name:William</a:t>
            </a:r>
            <a:r>
              <a:rPr dirty="0" sz="2200" lang="en-US" smtClean="0">
                <a:latin typeface="Times New Roman" panose="02020603050405020304" pitchFamily="18" charset="0"/>
                <a:cs typeface="Times New Roman" panose="02020603050405020304" pitchFamily="18" charset="0"/>
              </a:rPr>
              <a:t> </a:t>
            </a:r>
            <a:r>
              <a:rPr dirty="0" sz="2200" lang="en-US" smtClean="0">
                <a:latin typeface="Times New Roman" panose="02020603050405020304" pitchFamily="18" charset="0"/>
                <a:cs typeface="Times New Roman" panose="02020603050405020304" pitchFamily="18" charset="0"/>
              </a:rPr>
              <a:t>S</a:t>
            </a:r>
            <a:r>
              <a:rPr dirty="0" sz="2200" lang="en-US" smtClean="0">
                <a:latin typeface="Times New Roman" panose="02020603050405020304" pitchFamily="18" charset="0"/>
                <a:cs typeface="Times New Roman" panose="02020603050405020304" pitchFamily="18" charset="0"/>
              </a:rPr>
              <a:t>hakespeare</a:t>
            </a:r>
          </a:p>
          <a:p>
            <a:pPr indent="0" marL="0">
              <a:buNone/>
            </a:pPr>
            <a:r>
              <a:rPr dirty="0" sz="2200" lang="en-US" smtClean="0">
                <a:latin typeface="Times New Roman" panose="02020603050405020304" pitchFamily="18" charset="0"/>
                <a:cs typeface="Times New Roman" panose="02020603050405020304" pitchFamily="18" charset="0"/>
              </a:rPr>
              <a:t>Nationality: </a:t>
            </a:r>
            <a:r>
              <a:rPr dirty="0" sz="2200" lang="en-US" smtClean="0">
                <a:latin typeface="Times New Roman" panose="02020603050405020304" pitchFamily="18" charset="0"/>
                <a:cs typeface="Times New Roman" panose="02020603050405020304" pitchFamily="18" charset="0"/>
              </a:rPr>
              <a:t>English poet, playwright and </a:t>
            </a:r>
            <a:r>
              <a:rPr dirty="0" sz="2200" lang="en-US" smtClean="0">
                <a:latin typeface="Times New Roman" panose="02020603050405020304" pitchFamily="18" charset="0"/>
                <a:cs typeface="Times New Roman" panose="02020603050405020304" pitchFamily="18" charset="0"/>
              </a:rPr>
              <a:t>actor</a:t>
            </a:r>
          </a:p>
          <a:p>
            <a:pPr indent="0" marL="0">
              <a:buNone/>
            </a:pPr>
            <a:r>
              <a:rPr dirty="0" sz="2200" lang="en-US" smtClean="0">
                <a:latin typeface="Times New Roman" panose="02020603050405020304" pitchFamily="18" charset="0"/>
                <a:cs typeface="Times New Roman" panose="02020603050405020304" pitchFamily="18" charset="0"/>
              </a:rPr>
              <a:t>Born: 1564 , Stratford-upon-</a:t>
            </a:r>
            <a:r>
              <a:rPr dirty="0" sz="2200" lang="en-US" err="1" smtClean="0">
                <a:latin typeface="Times New Roman" panose="02020603050405020304" pitchFamily="18" charset="0"/>
                <a:cs typeface="Times New Roman" panose="02020603050405020304" pitchFamily="18" charset="0"/>
              </a:rPr>
              <a:t>avon</a:t>
            </a:r>
            <a:r>
              <a:rPr dirty="0" sz="2200" lang="en-US" smtClean="0">
                <a:latin typeface="Times New Roman" panose="02020603050405020304" pitchFamily="18" charset="0"/>
                <a:cs typeface="Times New Roman" panose="02020603050405020304" pitchFamily="18" charset="0"/>
              </a:rPr>
              <a:t>, United Kingdom</a:t>
            </a:r>
          </a:p>
          <a:p>
            <a:pPr indent="0" marL="0">
              <a:buNone/>
            </a:pPr>
            <a:r>
              <a:rPr dirty="0" sz="2200" lang="en-US" smtClean="0">
                <a:latin typeface="Times New Roman" panose="02020603050405020304" pitchFamily="18" charset="0"/>
                <a:cs typeface="Times New Roman" panose="02020603050405020304" pitchFamily="18" charset="0"/>
              </a:rPr>
              <a:t>Died: 23 April 1616, </a:t>
            </a:r>
            <a:r>
              <a:rPr dirty="0" sz="2200" lang="en-US" smtClean="0">
                <a:latin typeface="Times New Roman" panose="02020603050405020304" pitchFamily="18" charset="0"/>
                <a:cs typeface="Times New Roman" panose="02020603050405020304" pitchFamily="18" charset="0"/>
              </a:rPr>
              <a:t>Stratford-upon-</a:t>
            </a:r>
            <a:r>
              <a:rPr dirty="0" sz="2200" lang="en-US" err="1" smtClean="0">
                <a:latin typeface="Times New Roman" panose="02020603050405020304" pitchFamily="18" charset="0"/>
                <a:cs typeface="Times New Roman" panose="02020603050405020304" pitchFamily="18" charset="0"/>
              </a:rPr>
              <a:t>avon</a:t>
            </a:r>
            <a:r>
              <a:rPr dirty="0" sz="2200" lang="en-US" smtClean="0">
                <a:latin typeface="Times New Roman" panose="02020603050405020304" pitchFamily="18" charset="0"/>
                <a:cs typeface="Times New Roman" panose="02020603050405020304" pitchFamily="18" charset="0"/>
              </a:rPr>
              <a:t>, U K</a:t>
            </a:r>
          </a:p>
          <a:p>
            <a:pPr indent="0" marL="0">
              <a:buNone/>
            </a:pPr>
            <a:r>
              <a:rPr dirty="0" sz="2200" lang="en-US" smtClean="0">
                <a:latin typeface="Times New Roman" panose="02020603050405020304" pitchFamily="18" charset="0"/>
                <a:cs typeface="Times New Roman" panose="02020603050405020304" pitchFamily="18" charset="0"/>
              </a:rPr>
              <a:t>Importance:</a:t>
            </a:r>
            <a:r>
              <a:rPr dirty="0" sz="2200" lang="en-US" smtClean="0">
                <a:latin typeface="Times New Roman" panose="02020603050405020304" pitchFamily="18" charset="0"/>
                <a:cs typeface="Times New Roman" panose="02020603050405020304" pitchFamily="18" charset="0"/>
              </a:rPr>
              <a:t> England’s national poet and the Bard of Avon</a:t>
            </a:r>
            <a:endParaRPr dirty="0" sz="2200" lang="en-US" smtClean="0">
              <a:latin typeface="Times New Roman" panose="02020603050405020304" pitchFamily="18" charset="0"/>
              <a:cs typeface="Times New Roman" panose="02020603050405020304" pitchFamily="18" charset="0"/>
            </a:endParaRPr>
          </a:p>
          <a:p>
            <a:pPr indent="0" marL="0">
              <a:buNone/>
            </a:pPr>
            <a:r>
              <a:rPr dirty="0" sz="2200" lang="en-US" smtClean="0">
                <a:latin typeface="Times New Roman" panose="02020603050405020304" pitchFamily="18" charset="0"/>
                <a:cs typeface="Times New Roman" panose="02020603050405020304" pitchFamily="18" charset="0"/>
              </a:rPr>
              <a:t>Works:</a:t>
            </a:r>
            <a:r>
              <a:rPr dirty="0" sz="2200" i="1" lang="en-US" smtClean="0">
                <a:latin typeface="Times New Roman" panose="02020603050405020304" pitchFamily="18" charset="0"/>
                <a:cs typeface="Times New Roman" panose="02020603050405020304" pitchFamily="18" charset="0"/>
              </a:rPr>
              <a:t> Hamlet</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Romeo and Juliet, Othello</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King Lear</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Two</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Gentlemen of Verona</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Comedy of Errors, A Midsummer Night’s Dream</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As You Like It</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Merchant of Venice</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Much Ado About Nothing</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Twelfth Night</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Measure</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for Measure</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Troilus and Cressida </a:t>
            </a:r>
            <a:r>
              <a:rPr dirty="0" sz="2200" lang="en-US" smtClean="0">
                <a:latin typeface="Times New Roman" panose="02020603050405020304" pitchFamily="18" charset="0"/>
                <a:cs typeface="Times New Roman" panose="02020603050405020304" pitchFamily="18" charset="0"/>
              </a:rPr>
              <a:t>etc. </a:t>
            </a:r>
            <a:endParaRPr dirty="0" sz="2200" lang="en-US" smtClean="0">
              <a:latin typeface="Times New Roman" panose="02020603050405020304" pitchFamily="18" charset="0"/>
              <a:cs typeface="Times New Roman" panose="02020603050405020304" pitchFamily="18" charset="0"/>
            </a:endParaRPr>
          </a:p>
          <a:p>
            <a:pPr indent="0" marL="0">
              <a:buNone/>
            </a:pPr>
            <a:endParaRPr dirty="0" lang="en-IN">
              <a:latin typeface="Times New Roman" panose="020206030504050203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9097"/>
                                        </p:tgtEl>
                                        <p:attrNameLst>
                                          <p:attrName>style.visibility</p:attrName>
                                        </p:attrNameLst>
                                      </p:cBhvr>
                                      <p:to>
                                        <p:strVal val="visible"/>
                                      </p:to>
                                    </p:set>
                                    <p:animEffect transition="in" filter="fade">
                                      <p:cBhvr>
                                        <p:cTn dur="2000" id="7"/>
                                        <p:tgtEl>
                                          <p:spTgt spid="1049097"/>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097171"/>
                                        </p:tgtEl>
                                        <p:attrNameLst>
                                          <p:attrName>style.visibility</p:attrName>
                                        </p:attrNameLst>
                                      </p:cBhvr>
                                      <p:to>
                                        <p:strVal val="visible"/>
                                      </p:to>
                                    </p:set>
                                    <p:animEffect transition="in" filter="fade">
                                      <p:cBhvr>
                                        <p:cTn dur="2000" id="12"/>
                                        <p:tgtEl>
                                          <p:spTgt spid="209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9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86" name=""/>
        <p:cNvGrpSpPr/>
        <p:nvPr/>
      </p:nvGrpSpPr>
      <p:grpSpPr>
        <a:xfrm>
          <a:off x="0" y="0"/>
          <a:ext cx="0" cy="0"/>
          <a:chOff x="0" y="0"/>
          <a:chExt cx="0" cy="0"/>
        </a:xfrm>
      </p:grpSpPr>
      <p:pic>
        <p:nvPicPr>
          <p:cNvPr id="2097172" name="Picture 2"/>
          <p:cNvPicPr>
            <a:picLocks noChangeAspect="1" noMove="1" noResize="1" noRot="1" noGrp="1" noAdjustHandles="1" noEditPoints="1" noChangeArrowheads="1" noChangeShapeType="1" noCrop="1"/>
          </p:cNvPicPr>
          <p:nvPr/>
        </p:nvPicPr>
        <p:blipFill>
          <a:blip xmlns:r="http://schemas.openxmlformats.org/officeDocument/2006/relationships" r:embed="rId2">
            <a:alphaModFix amt="30000"/>
          </a:blip>
          <a:srcRect/>
          <a:stretch>
            <a:fillRect/>
          </a:stretch>
        </p:blipFill>
        <p:spPr bwMode="auto">
          <a:xfrm>
            <a:off x="0" y="-1"/>
            <a:ext cx="12192003" cy="6858001"/>
          </a:xfrm>
          <a:prstGeom prst="rect"/>
          <a:noFill/>
        </p:spPr>
      </p:pic>
      <p:grpSp>
        <p:nvGrpSpPr>
          <p:cNvPr id="87" name="Group 436"/>
          <p:cNvGrpSpPr>
            <a:grpSpLocks noMove="1" noResize="1" noRot="1" noGrp="1" noChangeAspect="1"/>
          </p:cNvGrpSpPr>
          <p:nvPr/>
        </p:nvGrpSpPr>
        <p:grpSpPr>
          <a:xfrm>
            <a:off x="-14288" y="0"/>
            <a:ext cx="12053888" cy="6858001"/>
            <a:chOff x="-14288" y="0"/>
            <a:chExt cx="12053888" cy="6858001"/>
          </a:xfrm>
        </p:grpSpPr>
        <p:grpSp>
          <p:nvGrpSpPr>
            <p:cNvPr id="88" name="Group 437"/>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gradFill>
          </p:grpSpPr>
          <p:sp>
            <p:nvSpPr>
              <p:cNvPr id="1049153" name="Rectangle 5"/>
              <p:cNvSpPr>
                <a:spLocks noChangeArrowheads="1"/>
              </p:cNvSpPr>
              <p:nvPr/>
            </p:nvSpPr>
            <p:spPr bwMode="auto">
              <a:xfrm>
                <a:off x="114300" y="4763"/>
                <a:ext cx="23813" cy="2181225"/>
              </a:xfrm>
              <a:prstGeom prst="rect"/>
              <a:grpFill/>
              <a:ln>
                <a:noFill/>
              </a:ln>
            </p:spPr>
          </p:sp>
          <p:sp>
            <p:nvSpPr>
              <p:cNvPr id="1049154" name="Freeform 6"/>
              <p:cNvSpPr>
                <a:spLocks noEditPoints="1"/>
              </p:cNvSpPr>
              <p:nvPr/>
            </p:nvSpPr>
            <p:spPr bwMode="auto">
              <a:xfrm>
                <a:off x="33337"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155" name="Freeform 7"/>
              <p:cNvSpPr>
                <a:spLocks noEditPoints="1"/>
              </p:cNvSpPr>
              <p:nvPr/>
            </p:nvSpPr>
            <p:spPr bwMode="auto">
              <a:xfrm>
                <a:off x="28575"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156" name="Freeform 8"/>
              <p:cNvSpPr/>
              <p:nvPr/>
            </p:nvSpPr>
            <p:spPr bwMode="auto">
              <a:xfrm>
                <a:off x="200025" y="4763"/>
                <a:ext cx="369888" cy="1811338"/>
              </a:xfrm>
              <a:custGeom>
                <a:avLst/>
                <a:ah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1049157" name="Freeform 9"/>
              <p:cNvSpPr>
                <a:spLocks noEditPoints="1"/>
              </p:cNvSpPr>
              <p:nvPr/>
            </p:nvSpPr>
            <p:spPr bwMode="auto">
              <a:xfrm>
                <a:off x="503237" y="1801813"/>
                <a:ext cx="190500" cy="188913"/>
              </a:xfrm>
              <a:custGeom>
                <a:avLst/>
                <a:ah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1049158" name="Freeform 10"/>
              <p:cNvSpPr/>
              <p:nvPr/>
            </p:nvSpPr>
            <p:spPr bwMode="auto">
              <a:xfrm>
                <a:off x="285750" y="4763"/>
                <a:ext cx="369888" cy="1430338"/>
              </a:xfrm>
              <a:custGeom>
                <a:avLst/>
                <a:ah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1049159" name="Freeform 11"/>
              <p:cNvSpPr/>
              <p:nvPr/>
            </p:nvSpPr>
            <p:spPr bwMode="auto">
              <a:xfrm>
                <a:off x="546100"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9160" name="Freeform 12"/>
              <p:cNvSpPr>
                <a:spLocks noEditPoints="1"/>
              </p:cNvSpPr>
              <p:nvPr/>
            </p:nvSpPr>
            <p:spPr bwMode="auto">
              <a:xfrm>
                <a:off x="588962" y="1420813"/>
                <a:ext cx="190500" cy="190500"/>
              </a:xfrm>
              <a:custGeom>
                <a:avLst/>
                <a:ah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1049161" name="Freeform 13"/>
              <p:cNvSpPr>
                <a:spLocks noEditPoints="1"/>
              </p:cNvSpPr>
              <p:nvPr/>
            </p:nvSpPr>
            <p:spPr bwMode="auto">
              <a:xfrm>
                <a:off x="588962"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62" name="Freeform 14"/>
              <p:cNvSpPr/>
              <p:nvPr/>
            </p:nvSpPr>
            <p:spPr bwMode="auto">
              <a:xfrm>
                <a:off x="641350" y="0"/>
                <a:ext cx="422275" cy="527050"/>
              </a:xfrm>
              <a:custGeom>
                <a:avLst/>
                <a:ah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1049163" name="Freeform 15"/>
              <p:cNvSpPr>
                <a:spLocks noEditPoints="1"/>
              </p:cNvSpPr>
              <p:nvPr/>
            </p:nvSpPr>
            <p:spPr bwMode="auto">
              <a:xfrm>
                <a:off x="1020762"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9164" name="Line 16"/>
              <p:cNvSpPr>
                <a:spLocks noChangeShapeType="1"/>
              </p:cNvSpPr>
              <p:nvPr/>
            </p:nvSpPr>
            <p:spPr bwMode="auto">
              <a:xfrm>
                <a:off x="-4763" y="9525"/>
                <a:ext cx="0" cy="0"/>
              </a:xfrm>
              <a:prstGeom prst="line"/>
              <a:grpFill/>
              <a:ln w="15" cap="flat">
                <a:solidFill>
                  <a:srgbClr val="FFFFFF"/>
                </a:solidFill>
                <a:prstDash val="solid"/>
                <a:miter lim="800000"/>
              </a:ln>
            </p:spPr>
          </p:sp>
          <p:sp>
            <p:nvSpPr>
              <p:cNvPr id="1049165" name="Freeform 17"/>
              <p:cNvSpPr/>
              <p:nvPr/>
            </p:nvSpPr>
            <p:spPr bwMode="auto">
              <a:xfrm>
                <a:off x="9525" y="1801813"/>
                <a:ext cx="123825" cy="127000"/>
              </a:xfrm>
              <a:custGeom>
                <a:avLst/>
                <a:ahLst/>
                <a:rect l="0" t="0" r="r" b="b"/>
                <a:pathLst>
                  <a:path w="78" h="80">
                    <a:moveTo>
                      <a:pt x="6" y="80"/>
                    </a:moveTo>
                    <a:lnTo>
                      <a:pt x="0" y="71"/>
                    </a:lnTo>
                    <a:lnTo>
                      <a:pt x="69" y="0"/>
                    </a:lnTo>
                    <a:lnTo>
                      <a:pt x="78" y="9"/>
                    </a:lnTo>
                    <a:lnTo>
                      <a:pt x="6" y="80"/>
                    </a:lnTo>
                    <a:close/>
                  </a:path>
                </a:pathLst>
              </a:custGeom>
              <a:grpFill/>
              <a:ln>
                <a:noFill/>
              </a:ln>
            </p:spPr>
          </p:sp>
          <p:sp>
            <p:nvSpPr>
              <p:cNvPr id="1049166" name="Freeform 18"/>
              <p:cNvSpPr/>
              <p:nvPr/>
            </p:nvSpPr>
            <p:spPr bwMode="auto">
              <a:xfrm>
                <a:off x="-9525" y="3549650"/>
                <a:ext cx="147638" cy="481013"/>
              </a:xfrm>
              <a:custGeom>
                <a:avLst/>
                <a:ah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1049167" name="Freeform 19"/>
              <p:cNvSpPr/>
              <p:nvPr/>
            </p:nvSpPr>
            <p:spPr bwMode="auto">
              <a:xfrm>
                <a:off x="128587"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9168" name="Freeform 20"/>
              <p:cNvSpPr>
                <a:spLocks noEditPoints="1"/>
              </p:cNvSpPr>
              <p:nvPr/>
            </p:nvSpPr>
            <p:spPr bwMode="auto">
              <a:xfrm>
                <a:off x="204787" y="1849438"/>
                <a:ext cx="114300" cy="107950"/>
              </a:xfrm>
              <a:custGeom>
                <a:avLst/>
                <a:ah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1049169" name="Rectangle 21"/>
              <p:cNvSpPr>
                <a:spLocks noChangeArrowheads="1"/>
              </p:cNvSpPr>
              <p:nvPr/>
            </p:nvSpPr>
            <p:spPr bwMode="auto">
              <a:xfrm>
                <a:off x="133350" y="4662488"/>
                <a:ext cx="23813" cy="2181225"/>
              </a:xfrm>
              <a:prstGeom prst="rect"/>
              <a:grpFill/>
              <a:ln>
                <a:noFill/>
              </a:ln>
            </p:spPr>
          </p:sp>
          <p:sp>
            <p:nvSpPr>
              <p:cNvPr id="1049170" name="Freeform 22"/>
              <p:cNvSpPr/>
              <p:nvPr/>
            </p:nvSpPr>
            <p:spPr bwMode="auto">
              <a:xfrm>
                <a:off x="223837" y="5041900"/>
                <a:ext cx="369888" cy="1801813"/>
              </a:xfrm>
              <a:custGeom>
                <a:avLst/>
                <a:ah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1049171" name="Freeform 23"/>
              <p:cNvSpPr>
                <a:spLocks noEditPoints="1"/>
              </p:cNvSpPr>
              <p:nvPr/>
            </p:nvSpPr>
            <p:spPr bwMode="auto">
              <a:xfrm>
                <a:off x="52387"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9172" name="Freeform 24"/>
              <p:cNvSpPr/>
              <p:nvPr/>
            </p:nvSpPr>
            <p:spPr bwMode="auto">
              <a:xfrm>
                <a:off x="-14288" y="5627688"/>
                <a:ext cx="85725" cy="1216025"/>
              </a:xfrm>
              <a:custGeom>
                <a:avLst/>
                <a:ah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1049173" name="Freeform 25"/>
              <p:cNvSpPr>
                <a:spLocks noEditPoints="1"/>
              </p:cNvSpPr>
              <p:nvPr/>
            </p:nvSpPr>
            <p:spPr bwMode="auto">
              <a:xfrm>
                <a:off x="527050"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74" name="Freeform 26"/>
              <p:cNvSpPr/>
              <p:nvPr/>
            </p:nvSpPr>
            <p:spPr bwMode="auto">
              <a:xfrm>
                <a:off x="309562" y="5422900"/>
                <a:ext cx="374650" cy="1425575"/>
              </a:xfrm>
              <a:custGeom>
                <a:avLst/>
                <a:ah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1049175" name="Freeform 27"/>
              <p:cNvSpPr/>
              <p:nvPr/>
            </p:nvSpPr>
            <p:spPr bwMode="auto">
              <a:xfrm>
                <a:off x="569912"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9176" name="Freeform 28"/>
              <p:cNvSpPr>
                <a:spLocks noEditPoints="1"/>
              </p:cNvSpPr>
              <p:nvPr/>
            </p:nvSpPr>
            <p:spPr bwMode="auto">
              <a:xfrm>
                <a:off x="612775"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177" name="Freeform 29"/>
              <p:cNvSpPr>
                <a:spLocks noEditPoints="1"/>
              </p:cNvSpPr>
              <p:nvPr/>
            </p:nvSpPr>
            <p:spPr bwMode="auto">
              <a:xfrm>
                <a:off x="612775"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178" name="Freeform 30"/>
              <p:cNvSpPr/>
              <p:nvPr/>
            </p:nvSpPr>
            <p:spPr bwMode="auto">
              <a:xfrm>
                <a:off x="669925" y="6330950"/>
                <a:ext cx="417513" cy="517525"/>
              </a:xfrm>
              <a:custGeom>
                <a:avLst/>
                <a:ah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1049179" name="Freeform 31"/>
              <p:cNvSpPr>
                <a:spLocks noEditPoints="1"/>
              </p:cNvSpPr>
              <p:nvPr/>
            </p:nvSpPr>
            <p:spPr bwMode="auto">
              <a:xfrm>
                <a:off x="1049337"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89" name="Group 438"/>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gradFill>
          </p:grpSpPr>
          <p:sp>
            <p:nvSpPr>
              <p:cNvPr id="1049180" name="Freeform 32"/>
              <p:cNvSpPr/>
              <p:nvPr/>
            </p:nvSpPr>
            <p:spPr bwMode="auto">
              <a:xfrm>
                <a:off x="11483975" y="0"/>
                <a:ext cx="417513" cy="512763"/>
              </a:xfrm>
              <a:custGeom>
                <a:avLst/>
                <a:ah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049181" name="Freeform 33"/>
              <p:cNvSpPr>
                <a:spLocks noEditPoints="1"/>
              </p:cNvSpPr>
              <p:nvPr/>
            </p:nvSpPr>
            <p:spPr bwMode="auto">
              <a:xfrm>
                <a:off x="11364912" y="474663"/>
                <a:ext cx="157163" cy="152400"/>
              </a:xfrm>
              <a:custGeom>
                <a:avLst/>
                <a:ah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049182" name="Freeform 34"/>
              <p:cNvSpPr>
                <a:spLocks noEditPoints="1"/>
              </p:cNvSpPr>
              <p:nvPr/>
            </p:nvSpPr>
            <p:spPr bwMode="auto">
              <a:xfrm>
                <a:off x="11631612" y="1539875"/>
                <a:ext cx="188913"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83" name="Freeform 35"/>
              <p:cNvSpPr/>
              <p:nvPr/>
            </p:nvSpPr>
            <p:spPr bwMode="auto">
              <a:xfrm>
                <a:off x="11531600" y="5694363"/>
                <a:ext cx="298450" cy="1154113"/>
              </a:xfrm>
              <a:custGeom>
                <a:avLst/>
                <a:ah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049184" name="Freeform 36"/>
              <p:cNvSpPr>
                <a:spLocks noEditPoints="1"/>
              </p:cNvSpPr>
              <p:nvPr/>
            </p:nvSpPr>
            <p:spPr bwMode="auto">
              <a:xfrm>
                <a:off x="11772900" y="5551488"/>
                <a:ext cx="157163" cy="155575"/>
              </a:xfrm>
              <a:custGeom>
                <a:avLst/>
                <a:ah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049185" name="Freeform 37"/>
              <p:cNvSpPr/>
              <p:nvPr/>
            </p:nvSpPr>
            <p:spPr bwMode="auto">
              <a:xfrm>
                <a:off x="11710987" y="4763"/>
                <a:ext cx="304800" cy="1544638"/>
              </a:xfrm>
              <a:custGeom>
                <a:avLst/>
                <a:ah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049186" name="Freeform 38"/>
              <p:cNvSpPr>
                <a:spLocks noEditPoints="1"/>
              </p:cNvSpPr>
              <p:nvPr/>
            </p:nvSpPr>
            <p:spPr bwMode="auto">
              <a:xfrm>
                <a:off x="11636375" y="4867275"/>
                <a:ext cx="188913"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9187" name="Freeform 39"/>
              <p:cNvSpPr/>
              <p:nvPr/>
            </p:nvSpPr>
            <p:spPr bwMode="auto">
              <a:xfrm>
                <a:off x="11441112" y="5046663"/>
                <a:ext cx="307975" cy="1801813"/>
              </a:xfrm>
              <a:custGeom>
                <a:avLst/>
                <a:ah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049188" name="Freeform 40"/>
              <p:cNvSpPr>
                <a:spLocks noEditPoints="1"/>
              </p:cNvSpPr>
              <p:nvPr/>
            </p:nvSpPr>
            <p:spPr bwMode="auto">
              <a:xfrm>
                <a:off x="11849100" y="64166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9189" name="Rectangle 41"/>
              <p:cNvSpPr>
                <a:spLocks noChangeArrowheads="1"/>
              </p:cNvSpPr>
              <p:nvPr/>
            </p:nvSpPr>
            <p:spPr bwMode="auto">
              <a:xfrm>
                <a:off x="11939587" y="6596063"/>
                <a:ext cx="23813" cy="252413"/>
              </a:xfrm>
              <a:prstGeom prst="rect"/>
              <a:grpFill/>
              <a:ln>
                <a:noFill/>
              </a:ln>
            </p:spPr>
          </p:sp>
        </p:grpSp>
      </p:grpSp>
      <p:sp>
        <p:nvSpPr>
          <p:cNvPr id="1049190" name="Title 1"/>
          <p:cNvSpPr>
            <a:spLocks noGrp="1"/>
          </p:cNvSpPr>
          <p:nvPr>
            <p:ph type="ctrTitle"/>
          </p:nvPr>
        </p:nvSpPr>
        <p:spPr>
          <a:xfrm>
            <a:off x="1233054" y="401782"/>
            <a:ext cx="9989127" cy="748146"/>
          </a:xfrm>
        </p:spPr>
        <p:txBody>
          <a:bodyPr anchor="b" bIns="45720" lIns="91440" rIns="91440" rtlCol="0" tIns="45720" vert="horz">
            <a:normAutofit/>
          </a:bodyPr>
          <a:p>
            <a:r>
              <a:rPr b="1" dirty="0" sz="2200" lang="en-US" u="sng" smtClean="0">
                <a:latin typeface="Times New Roman" pitchFamily="18" charset="0"/>
                <a:cs typeface="Times New Roman" pitchFamily="18" charset="0"/>
              </a:rPr>
              <a:t>activity 2</a:t>
            </a:r>
            <a:r>
              <a:rPr b="1" dirty="0" sz="2200" lang="en-US" smtClean="0">
                <a:latin typeface="Times New Roman" pitchFamily="18" charset="0"/>
                <a:cs typeface="Times New Roman" pitchFamily="18" charset="0"/>
              </a:rPr>
              <a:t/>
            </a:r>
            <a:br>
              <a:rPr b="1" dirty="0" sz="2200" lang="en-US" smtClean="0">
                <a:latin typeface="Times New Roman" pitchFamily="18" charset="0"/>
                <a:cs typeface="Times New Roman" pitchFamily="18" charset="0"/>
              </a:rPr>
            </a:br>
            <a:r>
              <a:rPr b="1" cap="none" dirty="0" sz="2200" lang="en-US" smtClean="0">
                <a:latin typeface="Times New Roman" pitchFamily="18" charset="0"/>
                <a:cs typeface="Times New Roman" pitchFamily="18" charset="0"/>
              </a:rPr>
              <a:t>W</a:t>
            </a:r>
            <a:r>
              <a:rPr cap="none" dirty="0" sz="2200" lang="en-US" smtClean="0">
                <a:latin typeface="Times New Roman" pitchFamily="18" charset="0"/>
                <a:cs typeface="Times New Roman" pitchFamily="18" charset="0"/>
              </a:rPr>
              <a:t>rite an autobiography of </a:t>
            </a:r>
            <a:r>
              <a:rPr b="1" cap="none" dirty="0" sz="2200" lang="en-US" smtClean="0">
                <a:latin typeface="Times New Roman" pitchFamily="18" charset="0"/>
                <a:cs typeface="Times New Roman" pitchFamily="18" charset="0"/>
              </a:rPr>
              <a:t>Kamala Das </a:t>
            </a:r>
            <a:r>
              <a:rPr cap="none" dirty="0" sz="2200" lang="en-US" smtClean="0">
                <a:latin typeface="Times New Roman" pitchFamily="18" charset="0"/>
                <a:cs typeface="Times New Roman" pitchFamily="18" charset="0"/>
              </a:rPr>
              <a:t>using </a:t>
            </a:r>
            <a:r>
              <a:rPr cap="none" dirty="0" sz="2200" lang="en-US" smtClean="0">
                <a:latin typeface="Times New Roman" pitchFamily="18" charset="0"/>
                <a:cs typeface="Times New Roman" pitchFamily="18" charset="0"/>
              </a:rPr>
              <a:t>the information given </a:t>
            </a:r>
            <a:r>
              <a:rPr cap="none" dirty="0" sz="2200" lang="en-US" smtClean="0">
                <a:latin typeface="Times New Roman" pitchFamily="18" charset="0"/>
                <a:cs typeface="Times New Roman" pitchFamily="18" charset="0"/>
              </a:rPr>
              <a:t>below:- </a:t>
            </a:r>
            <a:endParaRPr b="1" dirty="0" sz="2200" lang="en-US"/>
          </a:p>
        </p:txBody>
      </p:sp>
      <p:sp>
        <p:nvSpPr>
          <p:cNvPr id="1049191" name="Content Placeholder 2"/>
          <p:cNvSpPr txBox="1"/>
          <p:nvPr/>
        </p:nvSpPr>
        <p:spPr>
          <a:xfrm>
            <a:off x="1463670" y="1427018"/>
            <a:ext cx="6253312" cy="4765964"/>
          </a:xfrm>
          <a:prstGeom prst="rect"/>
        </p:spPr>
        <p:txBody>
          <a:bodyPr bIns="45720" lIns="91440" rIns="91440" rtlCol="0" tIns="45720" vert="horz">
            <a:no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buNone/>
            </a:pPr>
            <a:r>
              <a:rPr dirty="0" sz="2200" lang="en-US" smtClean="0">
                <a:latin typeface="Times New Roman" panose="02020603050405020304" pitchFamily="18" charset="0"/>
                <a:cs typeface="Times New Roman" panose="02020603050405020304" pitchFamily="18" charset="0"/>
              </a:rPr>
              <a:t>Full name: Kamala </a:t>
            </a:r>
            <a:r>
              <a:rPr dirty="0" sz="2200" lang="en-US" err="1">
                <a:latin typeface="Times New Roman" panose="02020603050405020304" pitchFamily="18" charset="0"/>
                <a:cs typeface="Times New Roman" panose="02020603050405020304" pitchFamily="18" charset="0"/>
              </a:rPr>
              <a:t>Surayya</a:t>
            </a:r>
            <a:r>
              <a:rPr dirty="0" sz="2200" lang="en-US">
                <a:latin typeface="Times New Roman" panose="02020603050405020304" pitchFamily="18" charset="0"/>
                <a:cs typeface="Times New Roman" panose="02020603050405020304" pitchFamily="18" charset="0"/>
              </a:rPr>
              <a:t> </a:t>
            </a:r>
          </a:p>
          <a:p>
            <a:pPr indent="0" marL="0">
              <a:buNone/>
            </a:pPr>
            <a:r>
              <a:rPr dirty="0" sz="2200" lang="en-US" smtClean="0">
                <a:latin typeface="Times New Roman" panose="02020603050405020304" pitchFamily="18" charset="0"/>
                <a:cs typeface="Times New Roman" panose="02020603050405020304" pitchFamily="18" charset="0"/>
              </a:rPr>
              <a:t>Pen </a:t>
            </a:r>
            <a:r>
              <a:rPr dirty="0" sz="2200" lang="en-US">
                <a:latin typeface="Times New Roman" panose="02020603050405020304" pitchFamily="18" charset="0"/>
                <a:cs typeface="Times New Roman" panose="02020603050405020304" pitchFamily="18" charset="0"/>
              </a:rPr>
              <a:t>name </a:t>
            </a:r>
            <a:r>
              <a:rPr dirty="0" sz="2200" lang="en-US" smtClean="0">
                <a:latin typeface="Times New Roman" panose="02020603050405020304" pitchFamily="18" charset="0"/>
                <a:cs typeface="Times New Roman" panose="02020603050405020304" pitchFamily="18" charset="0"/>
              </a:rPr>
              <a:t>: </a:t>
            </a:r>
            <a:r>
              <a:rPr dirty="0" sz="2200" lang="en-US" err="1" smtClean="0">
                <a:latin typeface="Times New Roman" panose="02020603050405020304" pitchFamily="18" charset="0"/>
                <a:cs typeface="Times New Roman" panose="02020603050405020304" pitchFamily="18" charset="0"/>
              </a:rPr>
              <a:t>Madhavikutty</a:t>
            </a:r>
            <a:r>
              <a:rPr dirty="0" sz="2200" lang="en-US" smtClean="0">
                <a:latin typeface="Times New Roman" panose="02020603050405020304" pitchFamily="18" charset="0"/>
                <a:cs typeface="Times New Roman" panose="02020603050405020304" pitchFamily="18" charset="0"/>
              </a:rPr>
              <a:t> </a:t>
            </a:r>
          </a:p>
          <a:p>
            <a:pPr indent="0" marL="0">
              <a:buNone/>
            </a:pPr>
            <a:r>
              <a:rPr dirty="0" sz="2200" lang="en-US" smtClean="0">
                <a:latin typeface="Times New Roman" panose="02020603050405020304" pitchFamily="18" charset="0"/>
                <a:cs typeface="Times New Roman" panose="02020603050405020304" pitchFamily="18" charset="0"/>
              </a:rPr>
              <a:t>Born:31 March 1934, </a:t>
            </a:r>
            <a:r>
              <a:rPr dirty="0" sz="2200" lang="en-US" err="1" smtClean="0">
                <a:latin typeface="Times New Roman" panose="02020603050405020304" pitchFamily="18" charset="0"/>
                <a:cs typeface="Times New Roman" panose="02020603050405020304" pitchFamily="18" charset="0"/>
              </a:rPr>
              <a:t>Punnaurkulam</a:t>
            </a:r>
            <a:r>
              <a:rPr dirty="0" sz="2200" lang="en-US" smtClean="0">
                <a:latin typeface="Times New Roman" panose="02020603050405020304" pitchFamily="18" charset="0"/>
                <a:cs typeface="Times New Roman" panose="02020603050405020304" pitchFamily="18" charset="0"/>
              </a:rPr>
              <a:t>, Kerala</a:t>
            </a:r>
          </a:p>
          <a:p>
            <a:pPr indent="0" marL="0">
              <a:buNone/>
            </a:pPr>
            <a:r>
              <a:rPr dirty="0" sz="2200" lang="en-US" smtClean="0">
                <a:latin typeface="Times New Roman" panose="02020603050405020304" pitchFamily="18" charset="0"/>
                <a:cs typeface="Times New Roman" panose="02020603050405020304" pitchFamily="18" charset="0"/>
              </a:rPr>
              <a:t>Died: 31 May 2009, </a:t>
            </a:r>
            <a:r>
              <a:rPr dirty="0" sz="2200" lang="en-US" err="1" smtClean="0">
                <a:latin typeface="Times New Roman" panose="02020603050405020304" pitchFamily="18" charset="0"/>
                <a:cs typeface="Times New Roman" panose="02020603050405020304" pitchFamily="18" charset="0"/>
              </a:rPr>
              <a:t>Pune</a:t>
            </a:r>
            <a:endParaRPr dirty="0" sz="2200" lang="en-US">
              <a:latin typeface="Times New Roman" panose="02020603050405020304" pitchFamily="18" charset="0"/>
              <a:cs typeface="Times New Roman" panose="02020603050405020304" pitchFamily="18" charset="0"/>
            </a:endParaRPr>
          </a:p>
          <a:p>
            <a:pPr indent="0" marL="0">
              <a:buNone/>
            </a:pPr>
            <a:r>
              <a:rPr dirty="0" sz="2200" lang="en-US">
                <a:latin typeface="Times New Roman" panose="02020603050405020304" pitchFamily="18" charset="0"/>
                <a:cs typeface="Times New Roman" panose="02020603050405020304" pitchFamily="18" charset="0"/>
              </a:rPr>
              <a:t> </a:t>
            </a:r>
            <a:r>
              <a:rPr dirty="0" sz="2200" lang="en-US" smtClean="0">
                <a:latin typeface="Times New Roman" panose="02020603050405020304" pitchFamily="18" charset="0"/>
                <a:cs typeface="Times New Roman" panose="02020603050405020304" pitchFamily="18" charset="0"/>
              </a:rPr>
              <a:t>Nationality: Indian </a:t>
            </a:r>
            <a:r>
              <a:rPr dirty="0" sz="2200" lang="en-US">
                <a:latin typeface="Times New Roman" panose="02020603050405020304" pitchFamily="18" charset="0"/>
                <a:cs typeface="Times New Roman" panose="02020603050405020304" pitchFamily="18" charset="0"/>
              </a:rPr>
              <a:t>poet in </a:t>
            </a:r>
            <a:r>
              <a:rPr dirty="0" sz="2200" lang="en-US" smtClean="0">
                <a:latin typeface="Times New Roman" panose="02020603050405020304" pitchFamily="18" charset="0"/>
                <a:cs typeface="Times New Roman" panose="02020603050405020304" pitchFamily="18" charset="0"/>
              </a:rPr>
              <a:t>English</a:t>
            </a:r>
          </a:p>
          <a:p>
            <a:pPr indent="0" marL="0">
              <a:buNone/>
            </a:pPr>
            <a:r>
              <a:rPr dirty="0" sz="2200" lang="en-US" smtClean="0">
                <a:latin typeface="Times New Roman" panose="02020603050405020304" pitchFamily="18" charset="0"/>
                <a:cs typeface="Times New Roman" panose="02020603050405020304" pitchFamily="18" charset="0"/>
              </a:rPr>
              <a:t>Works:</a:t>
            </a:r>
            <a:r>
              <a:rPr dirty="0" sz="2200" i="1" lang="en-US" smtClean="0">
                <a:latin typeface="Times New Roman" panose="02020603050405020304" pitchFamily="18" charset="0"/>
                <a:cs typeface="Times New Roman" panose="02020603050405020304" pitchFamily="18" charset="0"/>
              </a:rPr>
              <a:t> My Story</a:t>
            </a:r>
            <a:r>
              <a:rPr dirty="0" sz="2200" lang="en-US" smtClean="0">
                <a:latin typeface="Times New Roman" panose="02020603050405020304" pitchFamily="18" charset="0"/>
                <a:cs typeface="Times New Roman" panose="02020603050405020304" pitchFamily="18" charset="0"/>
              </a:rPr>
              <a:t>, The Old Playhouse and other poems , </a:t>
            </a:r>
            <a:r>
              <a:rPr dirty="0" sz="2200" i="1" lang="en-US" err="1" smtClean="0">
                <a:latin typeface="Times New Roman" panose="02020603050405020304" pitchFamily="18" charset="0"/>
                <a:cs typeface="Times New Roman" panose="02020603050405020304" pitchFamily="18" charset="0"/>
              </a:rPr>
              <a:t>Padmavati</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Harlot and other stories</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My Mother and Sixty Six </a:t>
            </a:r>
            <a:r>
              <a:rPr dirty="0" sz="2200" i="1" lang="en-US" smtClean="0">
                <a:latin typeface="Times New Roman" panose="02020603050405020304" pitchFamily="18" charset="0"/>
                <a:cs typeface="Times New Roman" panose="02020603050405020304" pitchFamily="18" charset="0"/>
              </a:rPr>
              <a:t>.</a:t>
            </a:r>
          </a:p>
          <a:p>
            <a:pPr indent="0" marL="0">
              <a:buNone/>
            </a:pPr>
            <a:r>
              <a:rPr dirty="0" sz="2200" lang="en-US" smtClean="0">
                <a:latin typeface="Times New Roman" panose="02020603050405020304" pitchFamily="18" charset="0"/>
                <a:cs typeface="Times New Roman" panose="02020603050405020304" pitchFamily="18" charset="0"/>
              </a:rPr>
              <a:t>Themes:</a:t>
            </a:r>
            <a:r>
              <a:rPr dirty="0" sz="2200" lang="en-US" smtClean="0">
                <a:latin typeface="Times New Roman" panose="02020603050405020304" pitchFamily="18" charset="0"/>
                <a:cs typeface="Times New Roman" panose="02020603050405020304" pitchFamily="18" charset="0"/>
              </a:rPr>
              <a:t> women’s issues, childcare, </a:t>
            </a:r>
            <a:r>
              <a:rPr dirty="0" sz="2200" lang="en-US" smtClean="0">
                <a:latin typeface="Times New Roman" panose="02020603050405020304" pitchFamily="18" charset="0"/>
                <a:cs typeface="Times New Roman" panose="02020603050405020304" pitchFamily="18" charset="0"/>
              </a:rPr>
              <a:t>politics, </a:t>
            </a:r>
            <a:r>
              <a:rPr dirty="0" sz="2200" lang="en-US" smtClean="0">
                <a:latin typeface="Times New Roman" panose="02020603050405020304" pitchFamily="18" charset="0"/>
                <a:cs typeface="Times New Roman" panose="02020603050405020304" pitchFamily="18" charset="0"/>
              </a:rPr>
              <a:t>female </a:t>
            </a:r>
            <a:r>
              <a:rPr dirty="0" sz="2200" lang="en-US" smtClean="0">
                <a:latin typeface="Times New Roman" panose="02020603050405020304" pitchFamily="18" charset="0"/>
                <a:cs typeface="Times New Roman" panose="02020603050405020304" pitchFamily="18" charset="0"/>
              </a:rPr>
              <a:t>sexuality</a:t>
            </a:r>
            <a:endParaRPr dirty="0" sz="2200" lang="en-US">
              <a:latin typeface="Times New Roman" panose="02020603050405020304" pitchFamily="18" charset="0"/>
              <a:cs typeface="Times New Roman" panose="02020603050405020304" pitchFamily="18" charset="0"/>
            </a:endParaRPr>
          </a:p>
        </p:txBody>
      </p:sp>
      <p:pic>
        <p:nvPicPr>
          <p:cNvPr id="2097173" name="Picture 5" descr="A picture containing person, person, posing  Description automatically generated"/>
          <p:cNvPicPr>
            <a:picLocks noChangeAspect="1"/>
          </p:cNvPicPr>
          <p:nvPr/>
        </p:nvPicPr>
        <p:blipFill rotWithShape="1">
          <a:blip xmlns:r="http://schemas.openxmlformats.org/officeDocument/2006/relationships" r:embed="rId3"/>
          <a:srcRect l="21472" r="38724" b="2"/>
          <a:stretch>
            <a:fillRect/>
          </a:stretch>
        </p:blipFill>
        <p:spPr>
          <a:xfrm>
            <a:off x="7966362" y="1708489"/>
            <a:ext cx="3425199" cy="4840332"/>
          </a:xfrm>
          <a:prstGeom prst="round2DiagRect">
            <a:avLst>
              <a:gd name="adj1" fmla="val 4860"/>
              <a:gd name="adj2" fmla="val 0"/>
            </a:avLst>
          </a:prstGeom>
          <a:ln w="19050" cap="sq">
            <a:solidFill>
              <a:schemeClr val="tx2">
                <a:lumMod val="60000"/>
                <a:lumOff val="40000"/>
                <a:alpha val="60000"/>
              </a:schemeClr>
            </a:solidFill>
            <a:miter lim="800000"/>
            <a:headEnd/>
            <a:tailEnd/>
          </a:ln>
          <a:effectLst>
            <a:outerShdw algn="t" blurRad="88900" dir="5400000" dist="38100" rotWithShape="0">
              <a:prstClr val="black">
                <a:alpha val="40000"/>
              </a:prstClr>
            </a:outerShdw>
          </a:effectLst>
        </p:spPr>
      </p:pic>
      <p:sp>
        <p:nvSpPr>
          <p:cNvPr id="1049192" name="Content Placeholder 2"/>
          <p:cNvSpPr txBox="1"/>
          <p:nvPr/>
        </p:nvSpPr>
        <p:spPr>
          <a:xfrm>
            <a:off x="4886793" y="1394085"/>
            <a:ext cx="6160618" cy="4397116"/>
          </a:xfrm>
          <a:prstGeom prst="rect"/>
        </p:spPr>
        <p:txBody>
          <a:bodyPr bIns="45720" lIns="91440" rIns="91440" rtlCol="0" tIns="45720" vert="horz">
            <a:norm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buNone/>
            </a:pPr>
            <a:endParaRPr dirty="0" lang="en-IN">
              <a:latin typeface="Times New Roman" panose="020206030504050203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9190"/>
                                        </p:tgtEl>
                                        <p:attrNameLst>
                                          <p:attrName>style.visibility</p:attrName>
                                        </p:attrNameLst>
                                      </p:cBhvr>
                                      <p:to>
                                        <p:strVal val="visible"/>
                                      </p:to>
                                    </p:set>
                                    <p:animEffect transition="in" filter="fade">
                                      <p:cBhvr>
                                        <p:cTn dur="2000" id="7"/>
                                        <p:tgtEl>
                                          <p:spTgt spid="1049190"/>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097173"/>
                                        </p:tgtEl>
                                        <p:attrNameLst>
                                          <p:attrName>style.visibility</p:attrName>
                                        </p:attrNameLst>
                                      </p:cBhvr>
                                      <p:to>
                                        <p:strVal val="visible"/>
                                      </p:to>
                                    </p:set>
                                    <p:animEffect transition="in" filter="fade">
                                      <p:cBhvr>
                                        <p:cTn dur="2000" id="12"/>
                                        <p:tgtEl>
                                          <p:spTgt spid="2097173"/>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9191">
                                            <p:txEl>
                                              <p:pRg st="0" end="0"/>
                                            </p:txEl>
                                          </p:spTgt>
                                        </p:tgtEl>
                                        <p:attrNameLst>
                                          <p:attrName>style.visibility</p:attrName>
                                        </p:attrNameLst>
                                      </p:cBhvr>
                                      <p:to>
                                        <p:strVal val="visible"/>
                                      </p:to>
                                    </p:set>
                                    <p:animEffect transition="in" filter="fade">
                                      <p:cBhvr>
                                        <p:cTn dur="2000" id="17"/>
                                        <p:tgtEl>
                                          <p:spTgt spid="1049191">
                                            <p:txEl>
                                              <p:pRg st="0" end="0"/>
                                            </p:txEl>
                                          </p:spTgt>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049191">
                                            <p:txEl>
                                              <p:pRg st="1" end="1"/>
                                            </p:txEl>
                                          </p:spTgt>
                                        </p:tgtEl>
                                        <p:attrNameLst>
                                          <p:attrName>style.visibility</p:attrName>
                                        </p:attrNameLst>
                                      </p:cBhvr>
                                      <p:to>
                                        <p:strVal val="visible"/>
                                      </p:to>
                                    </p:set>
                                    <p:animEffect transition="in" filter="fade">
                                      <p:cBhvr>
                                        <p:cTn dur="2000" id="22"/>
                                        <p:tgtEl>
                                          <p:spTgt spid="1049191">
                                            <p:txEl>
                                              <p:pRg st="1" end="1"/>
                                            </p:txEl>
                                          </p:spTgt>
                                        </p:tgtEl>
                                      </p:cBhvr>
                                    </p:animEffect>
                                  </p:childTnLst>
                                </p:cTn>
                              </p:par>
                              <p:par>
                                <p:cTn fill="hold" grpId="0" id="23" nodeType="withEffect" presetClass="entr" presetID="10" presetSubtype="0">
                                  <p:stCondLst>
                                    <p:cond delay="0"/>
                                  </p:stCondLst>
                                  <p:childTnLst>
                                    <p:set>
                                      <p:cBhvr>
                                        <p:cTn dur="1" fill="hold" id="24">
                                          <p:stCondLst>
                                            <p:cond delay="0"/>
                                          </p:stCondLst>
                                        </p:cTn>
                                        <p:tgtEl>
                                          <p:spTgt spid="1049191">
                                            <p:txEl>
                                              <p:pRg st="2" end="2"/>
                                            </p:txEl>
                                          </p:spTgt>
                                        </p:tgtEl>
                                        <p:attrNameLst>
                                          <p:attrName>style.visibility</p:attrName>
                                        </p:attrNameLst>
                                      </p:cBhvr>
                                      <p:to>
                                        <p:strVal val="visible"/>
                                      </p:to>
                                    </p:set>
                                    <p:animEffect transition="in" filter="fade">
                                      <p:cBhvr>
                                        <p:cTn dur="2000" id="25"/>
                                        <p:tgtEl>
                                          <p:spTgt spid="1049191">
                                            <p:txEl>
                                              <p:pRg st="2" end="2"/>
                                            </p:txEl>
                                          </p:spTgt>
                                        </p:tgtEl>
                                      </p:cBhvr>
                                    </p:animEffect>
                                  </p:childTnLst>
                                </p:cTn>
                              </p:par>
                              <p:par>
                                <p:cTn fill="hold" grpId="0" id="26" nodeType="withEffect" presetClass="entr" presetID="10" presetSubtype="0">
                                  <p:stCondLst>
                                    <p:cond delay="0"/>
                                  </p:stCondLst>
                                  <p:childTnLst>
                                    <p:set>
                                      <p:cBhvr>
                                        <p:cTn dur="1" fill="hold" id="27">
                                          <p:stCondLst>
                                            <p:cond delay="0"/>
                                          </p:stCondLst>
                                        </p:cTn>
                                        <p:tgtEl>
                                          <p:spTgt spid="1049191">
                                            <p:txEl>
                                              <p:pRg st="3" end="3"/>
                                            </p:txEl>
                                          </p:spTgt>
                                        </p:tgtEl>
                                        <p:attrNameLst>
                                          <p:attrName>style.visibility</p:attrName>
                                        </p:attrNameLst>
                                      </p:cBhvr>
                                      <p:to>
                                        <p:strVal val="visible"/>
                                      </p:to>
                                    </p:set>
                                    <p:animEffect transition="in" filter="fade">
                                      <p:cBhvr>
                                        <p:cTn dur="2000" id="28"/>
                                        <p:tgtEl>
                                          <p:spTgt spid="1049191">
                                            <p:txEl>
                                              <p:pRg st="3" end="3"/>
                                            </p:txEl>
                                          </p:spTgt>
                                        </p:tgtEl>
                                      </p:cBhvr>
                                    </p:animEffect>
                                  </p:childTnLst>
                                </p:cTn>
                              </p:par>
                            </p:childTnLst>
                          </p:cTn>
                        </p:par>
                      </p:childTnLst>
                    </p:cTn>
                  </p:par>
                  <p:par>
                    <p:cTn fill="hold" id="29">
                      <p:stCondLst>
                        <p:cond delay="indefinite"/>
                      </p:stCondLst>
                      <p:childTnLst>
                        <p:par>
                          <p:cTn fill="hold" id="30">
                            <p:stCondLst>
                              <p:cond delay="0"/>
                            </p:stCondLst>
                            <p:childTnLst>
                              <p:par>
                                <p:cTn fill="hold" grpId="0" id="31" nodeType="clickEffect" presetClass="entr" presetID="10" presetSubtype="0">
                                  <p:stCondLst>
                                    <p:cond delay="0"/>
                                  </p:stCondLst>
                                  <p:childTnLst>
                                    <p:set>
                                      <p:cBhvr>
                                        <p:cTn dur="1" fill="hold" id="32">
                                          <p:stCondLst>
                                            <p:cond delay="0"/>
                                          </p:stCondLst>
                                        </p:cTn>
                                        <p:tgtEl>
                                          <p:spTgt spid="1049191">
                                            <p:txEl>
                                              <p:pRg st="4" end="4"/>
                                            </p:txEl>
                                          </p:spTgt>
                                        </p:tgtEl>
                                        <p:attrNameLst>
                                          <p:attrName>style.visibility</p:attrName>
                                        </p:attrNameLst>
                                      </p:cBhvr>
                                      <p:to>
                                        <p:strVal val="visible"/>
                                      </p:to>
                                    </p:set>
                                    <p:animEffect transition="in" filter="fade">
                                      <p:cBhvr>
                                        <p:cTn dur="2000" id="33"/>
                                        <p:tgtEl>
                                          <p:spTgt spid="1049191">
                                            <p:txEl>
                                              <p:pRg st="4" end="4"/>
                                            </p:txEl>
                                          </p:spTgt>
                                        </p:tgtEl>
                                      </p:cBhvr>
                                    </p:animEffect>
                                  </p:childTnLst>
                                </p:cTn>
                              </p:par>
                              <p:par>
                                <p:cTn fill="hold" grpId="0" id="34" nodeType="withEffect" presetClass="entr" presetID="10" presetSubtype="0">
                                  <p:stCondLst>
                                    <p:cond delay="0"/>
                                  </p:stCondLst>
                                  <p:childTnLst>
                                    <p:set>
                                      <p:cBhvr>
                                        <p:cTn dur="1" fill="hold" id="35">
                                          <p:stCondLst>
                                            <p:cond delay="0"/>
                                          </p:stCondLst>
                                        </p:cTn>
                                        <p:tgtEl>
                                          <p:spTgt spid="1049191">
                                            <p:txEl>
                                              <p:pRg st="5" end="5"/>
                                            </p:txEl>
                                          </p:spTgt>
                                        </p:tgtEl>
                                        <p:attrNameLst>
                                          <p:attrName>style.visibility</p:attrName>
                                        </p:attrNameLst>
                                      </p:cBhvr>
                                      <p:to>
                                        <p:strVal val="visible"/>
                                      </p:to>
                                    </p:set>
                                    <p:animEffect transition="in" filter="fade">
                                      <p:cBhvr>
                                        <p:cTn dur="2000" id="36"/>
                                        <p:tgtEl>
                                          <p:spTgt spid="1049191">
                                            <p:txEl>
                                              <p:pRg st="5" end="5"/>
                                            </p:txEl>
                                          </p:spTgt>
                                        </p:tgtEl>
                                      </p:cBhvr>
                                    </p:animEffect>
                                  </p:childTnLst>
                                </p:cTn>
                              </p:par>
                              <p:par>
                                <p:cTn fill="hold" grpId="0" id="37" nodeType="withEffect" presetClass="entr" presetID="10" presetSubtype="0">
                                  <p:stCondLst>
                                    <p:cond delay="0"/>
                                  </p:stCondLst>
                                  <p:childTnLst>
                                    <p:set>
                                      <p:cBhvr>
                                        <p:cTn dur="1" fill="hold" id="38">
                                          <p:stCondLst>
                                            <p:cond delay="0"/>
                                          </p:stCondLst>
                                        </p:cTn>
                                        <p:tgtEl>
                                          <p:spTgt spid="1049191">
                                            <p:txEl>
                                              <p:pRg st="6" end="6"/>
                                            </p:txEl>
                                          </p:spTgt>
                                        </p:tgtEl>
                                        <p:attrNameLst>
                                          <p:attrName>style.visibility</p:attrName>
                                        </p:attrNameLst>
                                      </p:cBhvr>
                                      <p:to>
                                        <p:strVal val="visible"/>
                                      </p:to>
                                    </p:set>
                                    <p:animEffect transition="in" filter="fade">
                                      <p:cBhvr>
                                        <p:cTn dur="2000" id="39"/>
                                        <p:tgtEl>
                                          <p:spTgt spid="10491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90" grpId="0"/>
      <p:bldP spid="1049191"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92" name=""/>
        <p:cNvGrpSpPr/>
        <p:nvPr/>
      </p:nvGrpSpPr>
      <p:grpSpPr>
        <a:xfrm>
          <a:off x="0" y="0"/>
          <a:ext cx="0" cy="0"/>
          <a:chOff x="0" y="0"/>
          <a:chExt cx="0" cy="0"/>
        </a:xfrm>
      </p:grpSpPr>
      <p:sp>
        <p:nvSpPr>
          <p:cNvPr id="1049196" name="Content Placeholder 2"/>
          <p:cNvSpPr>
            <a:spLocks noGrp="1"/>
          </p:cNvSpPr>
          <p:nvPr>
            <p:ph idx="1"/>
          </p:nvPr>
        </p:nvSpPr>
        <p:spPr>
          <a:xfrm>
            <a:off x="1141412" y="239842"/>
            <a:ext cx="9905999" cy="6271794"/>
          </a:xfrm>
        </p:spPr>
        <p:txBody>
          <a:bodyPr>
            <a:normAutofit fontScale="95000"/>
          </a:bodyPr>
          <a:p>
            <a:pPr>
              <a:lnSpc>
                <a:spcPct val="110000"/>
              </a:lnSpc>
              <a:buNone/>
            </a:pPr>
            <a:r>
              <a:rPr dirty="0" sz="2200" lang="en-US">
                <a:latin typeface="Times New Roman" panose="02020603050405020304" pitchFamily="18" charset="0"/>
                <a:cs typeface="Times New Roman" panose="02020603050405020304" pitchFamily="18" charset="0"/>
              </a:rPr>
              <a:t>                                                       </a:t>
            </a:r>
            <a:r>
              <a:rPr b="1" dirty="0" sz="2800" lang="en-US" u="sng">
                <a:latin typeface="Times New Roman" panose="02020603050405020304" pitchFamily="18" charset="0"/>
                <a:cs typeface="Times New Roman" panose="02020603050405020304" pitchFamily="18" charset="0"/>
              </a:rPr>
              <a:t>ANSWERS</a:t>
            </a:r>
          </a:p>
          <a:p>
            <a:pPr>
              <a:lnSpc>
                <a:spcPct val="110000"/>
              </a:lnSpc>
              <a:buNone/>
            </a:pPr>
            <a:r>
              <a:rPr b="1" dirty="0" sz="2200" lang="en-US" u="sng">
                <a:latin typeface="Times New Roman" panose="02020603050405020304" pitchFamily="18" charset="0"/>
                <a:cs typeface="Times New Roman" panose="02020603050405020304" pitchFamily="18" charset="0"/>
              </a:rPr>
              <a:t>Activity </a:t>
            </a:r>
            <a:r>
              <a:rPr b="1" dirty="0" sz="2200" lang="en-US" u="sng" smtClean="0">
                <a:latin typeface="Times New Roman" panose="02020603050405020304" pitchFamily="18" charset="0"/>
                <a:cs typeface="Times New Roman" panose="02020603050405020304" pitchFamily="18" charset="0"/>
              </a:rPr>
              <a:t>1</a:t>
            </a:r>
            <a:endParaRPr b="1" dirty="0" sz="2200" lang="en-US" u="sng">
              <a:latin typeface="Times New Roman" panose="02020603050405020304" pitchFamily="18" charset="0"/>
              <a:cs typeface="Times New Roman" panose="02020603050405020304" pitchFamily="18" charset="0"/>
            </a:endParaRPr>
          </a:p>
          <a:p>
            <a:pPr>
              <a:lnSpc>
                <a:spcPct val="110000"/>
              </a:lnSpc>
              <a:buNone/>
            </a:pPr>
            <a:r>
              <a:rPr b="1" dirty="0" sz="2000" lang="en-US" u="sng">
                <a:latin typeface="Times New Roman" panose="02020603050405020304" pitchFamily="18" charset="0"/>
                <a:cs typeface="Times New Roman" panose="02020603050405020304" pitchFamily="18" charset="0"/>
                <a:sym typeface="+mn-ea"/>
              </a:rPr>
              <a:t>Authors </a:t>
            </a:r>
            <a:r>
              <a:rPr b="1" dirty="0" sz="2000" lang="en-US" u="sng" smtClean="0">
                <a:latin typeface="Times New Roman" panose="02020603050405020304" pitchFamily="18" charset="0"/>
                <a:cs typeface="Times New Roman" panose="02020603050405020304" pitchFamily="18" charset="0"/>
                <a:sym typeface="+mn-ea"/>
              </a:rPr>
              <a:t>Profile-</a:t>
            </a:r>
            <a:r>
              <a:rPr dirty="0" sz="2000" lang="en-US" smtClean="0">
                <a:latin typeface="Times New Roman" panose="02020603050405020304" pitchFamily="18" charset="0"/>
                <a:cs typeface="Times New Roman" panose="02020603050405020304" pitchFamily="18" charset="0"/>
              </a:rPr>
              <a:t> </a:t>
            </a:r>
            <a:r>
              <a:rPr dirty="0" sz="2000" lang="en-US" smtClean="0">
                <a:latin typeface="Times New Roman" panose="02020603050405020304" pitchFamily="18" charset="0"/>
                <a:cs typeface="Times New Roman" panose="02020603050405020304" pitchFamily="18" charset="0"/>
              </a:rPr>
              <a:t>         </a:t>
            </a:r>
            <a:r>
              <a:rPr b="1" dirty="0" sz="2800" lang="en-US" u="sng" smtClean="0">
                <a:latin typeface="Times New Roman" panose="02020603050405020304" pitchFamily="18" charset="0"/>
                <a:cs typeface="Times New Roman" panose="02020603050405020304" pitchFamily="18" charset="0"/>
              </a:rPr>
              <a:t>William </a:t>
            </a:r>
            <a:r>
              <a:rPr b="1" dirty="0" sz="2800" lang="en-US" u="sng" smtClean="0">
                <a:latin typeface="Times New Roman" panose="02020603050405020304" pitchFamily="18" charset="0"/>
                <a:cs typeface="Times New Roman" panose="02020603050405020304" pitchFamily="18" charset="0"/>
              </a:rPr>
              <a:t>Shakespeare</a:t>
            </a:r>
            <a:r>
              <a:rPr b="1" dirty="0" sz="2800" lang="en-US" u="sng" smtClean="0">
                <a:latin typeface="Times New Roman" panose="02020603050405020304" pitchFamily="18" charset="0"/>
                <a:cs typeface="Times New Roman" panose="02020603050405020304" pitchFamily="18" charset="0"/>
                <a:sym typeface="+mn-ea"/>
              </a:rPr>
              <a:t> </a:t>
            </a:r>
            <a:endParaRPr b="1" dirty="0" sz="2800" lang="en-US" u="sng"/>
          </a:p>
          <a:p>
            <a:pPr indent="0" marL="0">
              <a:buNone/>
            </a:pPr>
            <a:r>
              <a:rPr dirty="0" sz="2200" lang="en-US">
                <a:latin typeface="Times New Roman" panose="02020603050405020304" pitchFamily="18" charset="0"/>
                <a:cs typeface="Times New Roman" panose="02020603050405020304" pitchFamily="18" charset="0"/>
              </a:rPr>
              <a:t>           William Shakespeare is an English poet, playwright and actor. He is regarded as the greatest writer in English language and world’s greatest dramatist</a:t>
            </a:r>
            <a:r>
              <a:rPr dirty="0" sz="2200" lang="en-US" smtClean="0">
                <a:latin typeface="Times New Roman" panose="02020603050405020304" pitchFamily="18" charset="0"/>
                <a:cs typeface="Times New Roman" panose="02020603050405020304" pitchFamily="18" charset="0"/>
              </a:rPr>
              <a:t>. </a:t>
            </a:r>
            <a:r>
              <a:rPr dirty="0" sz="2200" lang="en-US" smtClean="0">
                <a:latin typeface="Times New Roman" panose="02020603050405020304" pitchFamily="18" charset="0"/>
                <a:cs typeface="Times New Roman" panose="02020603050405020304" pitchFamily="18" charset="0"/>
              </a:rPr>
              <a:t> He was born on 1564 </a:t>
            </a:r>
            <a:r>
              <a:rPr dirty="0" sz="2200" lang="en-US" smtClean="0">
                <a:latin typeface="Times New Roman" panose="02020603050405020304" pitchFamily="18" charset="0"/>
                <a:cs typeface="Times New Roman" panose="02020603050405020304" pitchFamily="18" charset="0"/>
              </a:rPr>
              <a:t>, Stratford-upon-</a:t>
            </a:r>
            <a:r>
              <a:rPr dirty="0" sz="2200" lang="en-US" err="1" smtClean="0">
                <a:latin typeface="Times New Roman" panose="02020603050405020304" pitchFamily="18" charset="0"/>
                <a:cs typeface="Times New Roman" panose="02020603050405020304" pitchFamily="18" charset="0"/>
              </a:rPr>
              <a:t>avon</a:t>
            </a:r>
            <a:r>
              <a:rPr dirty="0" sz="2200" lang="en-US" smtClean="0">
                <a:latin typeface="Times New Roman" panose="02020603050405020304" pitchFamily="18" charset="0"/>
                <a:cs typeface="Times New Roman" panose="02020603050405020304" pitchFamily="18" charset="0"/>
              </a:rPr>
              <a:t>, United </a:t>
            </a:r>
            <a:r>
              <a:rPr dirty="0" sz="2200" lang="en-US" smtClean="0">
                <a:latin typeface="Times New Roman" panose="02020603050405020304" pitchFamily="18" charset="0"/>
                <a:cs typeface="Times New Roman" panose="02020603050405020304" pitchFamily="18" charset="0"/>
              </a:rPr>
              <a:t>Kingdom and died on </a:t>
            </a:r>
            <a:r>
              <a:rPr dirty="0" sz="2200" lang="en-US" smtClean="0">
                <a:latin typeface="Times New Roman" panose="02020603050405020304" pitchFamily="18" charset="0"/>
                <a:cs typeface="Times New Roman" panose="02020603050405020304" pitchFamily="18" charset="0"/>
              </a:rPr>
              <a:t>23 April 1616, Stratford-upon-</a:t>
            </a:r>
            <a:r>
              <a:rPr dirty="0" sz="2200" lang="en-US" err="1" smtClean="0">
                <a:latin typeface="Times New Roman" panose="02020603050405020304" pitchFamily="18" charset="0"/>
                <a:cs typeface="Times New Roman" panose="02020603050405020304" pitchFamily="18" charset="0"/>
              </a:rPr>
              <a:t>avon</a:t>
            </a:r>
            <a:r>
              <a:rPr dirty="0" sz="2200" lang="en-US" smtClean="0">
                <a:latin typeface="Times New Roman" panose="02020603050405020304" pitchFamily="18" charset="0"/>
                <a:cs typeface="Times New Roman" panose="02020603050405020304" pitchFamily="18" charset="0"/>
              </a:rPr>
              <a:t>, U </a:t>
            </a:r>
            <a:r>
              <a:rPr dirty="0" sz="2200" lang="en-US" smtClean="0">
                <a:latin typeface="Times New Roman" panose="02020603050405020304" pitchFamily="18" charset="0"/>
                <a:cs typeface="Times New Roman" panose="02020603050405020304" pitchFamily="18" charset="0"/>
              </a:rPr>
              <a:t>K.</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           He </a:t>
            </a:r>
            <a:r>
              <a:rPr dirty="0" sz="2200" lang="en-US">
                <a:latin typeface="Times New Roman" panose="02020603050405020304" pitchFamily="18" charset="0"/>
                <a:cs typeface="Times New Roman" panose="02020603050405020304" pitchFamily="18" charset="0"/>
              </a:rPr>
              <a:t>is often called England’s national poet and the Bard of Avon. His works consist of 37 plays, 154 sonnets, two narrative poems and few other </a:t>
            </a:r>
            <a:r>
              <a:rPr dirty="0" sz="2200" lang="en-US" smtClean="0">
                <a:latin typeface="Times New Roman" panose="02020603050405020304" pitchFamily="18" charset="0"/>
                <a:cs typeface="Times New Roman" panose="02020603050405020304" pitchFamily="18" charset="0"/>
              </a:rPr>
              <a:t>verses.</a:t>
            </a:r>
            <a:endParaRPr dirty="0" sz="2200" lang="en-US">
              <a:latin typeface="Times New Roman" panose="02020603050405020304" pitchFamily="18" charset="0"/>
              <a:cs typeface="Times New Roman" panose="02020603050405020304" pitchFamily="18" charset="0"/>
            </a:endParaRPr>
          </a:p>
          <a:p>
            <a:pPr indent="0" marL="0">
              <a:lnSpc>
                <a:spcPct val="110000"/>
              </a:lnSpc>
              <a:buNone/>
            </a:pPr>
            <a:r>
              <a:rPr dirty="0" sz="2200" lang="en-US">
                <a:latin typeface="Times New Roman" panose="02020603050405020304" pitchFamily="18" charset="0"/>
                <a:cs typeface="Times New Roman" panose="02020603050405020304" pitchFamily="18" charset="0"/>
              </a:rPr>
              <a:t>           His plays have been translated into every major living language and are performed more often than those of any other playwright. His major works include </a:t>
            </a:r>
            <a:r>
              <a:rPr dirty="0" sz="2200" i="1" lang="en-US">
                <a:latin typeface="Times New Roman" panose="02020603050405020304" pitchFamily="18" charset="0"/>
                <a:cs typeface="Times New Roman" panose="02020603050405020304" pitchFamily="18" charset="0"/>
              </a:rPr>
              <a:t>Hamlet</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Romeo and Juliet, Othello</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King Lear</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Two</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Gentlemen of Verona</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The Comedy of Errors, A Midsummer Night’s Dream</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As You Like It</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The Merchant of Venice</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Much Ado About Nothing</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Twelfth Night</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Measure</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for Measure</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Troilus and Cressida </a:t>
            </a:r>
            <a:r>
              <a:rPr dirty="0" sz="2200" lang="en-US">
                <a:latin typeface="Times New Roman" panose="02020603050405020304" pitchFamily="18" charset="0"/>
                <a:cs typeface="Times New Roman" panose="02020603050405020304" pitchFamily="18" charset="0"/>
              </a:rPr>
              <a:t>etc. </a:t>
            </a:r>
          </a:p>
        </p:txBody>
      </p:sp>
    </p:spTree>
  </p:cSld>
  <p:clrMapOvr>
    <a:overrideClrMapping accent1="accent1" accent2="accent2" accent3="accent3" accent4="accent4" accent5="accent5" accent6="accent6" bg1="dk1" bg2="dk2" tx1="lt1" tx2="lt2" hlink="hlink" folHlink="folHlink"/>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9196">
                                            <p:txEl>
                                              <p:pRg st="0" end="0"/>
                                            </p:txEl>
                                          </p:spTgt>
                                        </p:tgtEl>
                                        <p:attrNameLst>
                                          <p:attrName>style.visibility</p:attrName>
                                        </p:attrNameLst>
                                      </p:cBhvr>
                                      <p:to>
                                        <p:strVal val="visible"/>
                                      </p:to>
                                    </p:set>
                                    <p:animEffect transition="in" filter="fade">
                                      <p:cBhvr>
                                        <p:cTn dur="2000" id="7"/>
                                        <p:tgtEl>
                                          <p:spTgt spid="1049196">
                                            <p:txEl>
                                              <p:pRg st="0" end="0"/>
                                            </p:txEl>
                                          </p:spTgt>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049196">
                                            <p:txEl>
                                              <p:pRg st="1" end="1"/>
                                            </p:txEl>
                                          </p:spTgt>
                                        </p:tgtEl>
                                        <p:attrNameLst>
                                          <p:attrName>style.visibility</p:attrName>
                                        </p:attrNameLst>
                                      </p:cBhvr>
                                      <p:to>
                                        <p:strVal val="visible"/>
                                      </p:to>
                                    </p:set>
                                    <p:animEffect transition="in" filter="fade">
                                      <p:cBhvr>
                                        <p:cTn dur="2000" id="12"/>
                                        <p:tgtEl>
                                          <p:spTgt spid="1049196">
                                            <p:txEl>
                                              <p:pRg st="1" end="1"/>
                                            </p:txEl>
                                          </p:spTgt>
                                        </p:tgtEl>
                                      </p:cBhvr>
                                    </p:animEffect>
                                  </p:childTnLst>
                                </p:cTn>
                              </p:par>
                              <p:par>
                                <p:cTn fill="hold" grpId="0" id="13" nodeType="withEffect" presetClass="entr" presetID="10" presetSubtype="0">
                                  <p:stCondLst>
                                    <p:cond delay="0"/>
                                  </p:stCondLst>
                                  <p:childTnLst>
                                    <p:set>
                                      <p:cBhvr>
                                        <p:cTn dur="1" fill="hold" id="14">
                                          <p:stCondLst>
                                            <p:cond delay="0"/>
                                          </p:stCondLst>
                                        </p:cTn>
                                        <p:tgtEl>
                                          <p:spTgt spid="1049196">
                                            <p:txEl>
                                              <p:pRg st="2" end="2"/>
                                            </p:txEl>
                                          </p:spTgt>
                                        </p:tgtEl>
                                        <p:attrNameLst>
                                          <p:attrName>style.visibility</p:attrName>
                                        </p:attrNameLst>
                                      </p:cBhvr>
                                      <p:to>
                                        <p:strVal val="visible"/>
                                      </p:to>
                                    </p:set>
                                    <p:animEffect transition="in" filter="fade">
                                      <p:cBhvr>
                                        <p:cTn dur="2000" id="15"/>
                                        <p:tgtEl>
                                          <p:spTgt spid="1049196">
                                            <p:txEl>
                                              <p:pRg st="2" end="2"/>
                                            </p:txEl>
                                          </p:spTgt>
                                        </p:tgtEl>
                                      </p:cBhvr>
                                    </p:animEffect>
                                  </p:childTnLst>
                                </p:cTn>
                              </p:par>
                              <p:par>
                                <p:cTn fill="hold" grpId="0" id="16" nodeType="withEffect" presetClass="entr" presetID="10" presetSubtype="0">
                                  <p:stCondLst>
                                    <p:cond delay="0"/>
                                  </p:stCondLst>
                                  <p:childTnLst>
                                    <p:set>
                                      <p:cBhvr>
                                        <p:cTn dur="1" fill="hold" id="17">
                                          <p:stCondLst>
                                            <p:cond delay="0"/>
                                          </p:stCondLst>
                                        </p:cTn>
                                        <p:tgtEl>
                                          <p:spTgt spid="1049196">
                                            <p:txEl>
                                              <p:pRg st="3" end="3"/>
                                            </p:txEl>
                                          </p:spTgt>
                                        </p:tgtEl>
                                        <p:attrNameLst>
                                          <p:attrName>style.visibility</p:attrName>
                                        </p:attrNameLst>
                                      </p:cBhvr>
                                      <p:to>
                                        <p:strVal val="visible"/>
                                      </p:to>
                                    </p:set>
                                    <p:animEffect transition="in" filter="fade">
                                      <p:cBhvr>
                                        <p:cTn dur="2000" id="18"/>
                                        <p:tgtEl>
                                          <p:spTgt spid="1049196">
                                            <p:txEl>
                                              <p:pRg st="3" end="3"/>
                                            </p:txEl>
                                          </p:spTgt>
                                        </p:tgtEl>
                                      </p:cBhvr>
                                    </p:animEffect>
                                  </p:childTnLst>
                                </p:cTn>
                              </p:par>
                              <p:par>
                                <p:cTn fill="hold" grpId="0" id="19" nodeType="withEffect" presetClass="entr" presetID="10" presetSubtype="0">
                                  <p:stCondLst>
                                    <p:cond delay="0"/>
                                  </p:stCondLst>
                                  <p:childTnLst>
                                    <p:set>
                                      <p:cBhvr>
                                        <p:cTn dur="1" fill="hold" id="20">
                                          <p:stCondLst>
                                            <p:cond delay="0"/>
                                          </p:stCondLst>
                                        </p:cTn>
                                        <p:tgtEl>
                                          <p:spTgt spid="1049196">
                                            <p:txEl>
                                              <p:pRg st="4" end="4"/>
                                            </p:txEl>
                                          </p:spTgt>
                                        </p:tgtEl>
                                        <p:attrNameLst>
                                          <p:attrName>style.visibility</p:attrName>
                                        </p:attrNameLst>
                                      </p:cBhvr>
                                      <p:to>
                                        <p:strVal val="visible"/>
                                      </p:to>
                                    </p:set>
                                    <p:animEffect transition="in" filter="fade">
                                      <p:cBhvr>
                                        <p:cTn dur="2000" id="21"/>
                                        <p:tgtEl>
                                          <p:spTgt spid="1049196">
                                            <p:txEl>
                                              <p:pRg st="4" end="4"/>
                                            </p:txEl>
                                          </p:spTgt>
                                        </p:tgtEl>
                                      </p:cBhvr>
                                    </p:animEffect>
                                  </p:childTnLst>
                                </p:cTn>
                              </p:par>
                              <p:par>
                                <p:cTn fill="hold" grpId="0" id="22" nodeType="withEffect" presetClass="entr" presetID="10" presetSubtype="0">
                                  <p:stCondLst>
                                    <p:cond delay="0"/>
                                  </p:stCondLst>
                                  <p:childTnLst>
                                    <p:set>
                                      <p:cBhvr>
                                        <p:cTn dur="1" fill="hold" id="23">
                                          <p:stCondLst>
                                            <p:cond delay="0"/>
                                          </p:stCondLst>
                                        </p:cTn>
                                        <p:tgtEl>
                                          <p:spTgt spid="1049196">
                                            <p:txEl>
                                              <p:pRg st="5" end="5"/>
                                            </p:txEl>
                                          </p:spTgt>
                                        </p:tgtEl>
                                        <p:attrNameLst>
                                          <p:attrName>style.visibility</p:attrName>
                                        </p:attrNameLst>
                                      </p:cBhvr>
                                      <p:to>
                                        <p:strVal val="visible"/>
                                      </p:to>
                                    </p:set>
                                    <p:animEffect transition="in" filter="fade">
                                      <p:cBhvr>
                                        <p:cTn dur="2000" id="24"/>
                                        <p:tgtEl>
                                          <p:spTgt spid="10491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96"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93" name=""/>
        <p:cNvGrpSpPr/>
        <p:nvPr/>
      </p:nvGrpSpPr>
      <p:grpSpPr>
        <a:xfrm>
          <a:off x="0" y="0"/>
          <a:ext cx="0" cy="0"/>
          <a:chOff x="0" y="0"/>
          <a:chExt cx="0" cy="0"/>
        </a:xfrm>
      </p:grpSpPr>
      <p:sp>
        <p:nvSpPr>
          <p:cNvPr id="1049197" name="Content Placeholder 2"/>
          <p:cNvSpPr>
            <a:spLocks noGrp="1"/>
          </p:cNvSpPr>
          <p:nvPr>
            <p:ph idx="1"/>
          </p:nvPr>
        </p:nvSpPr>
        <p:spPr>
          <a:xfrm>
            <a:off x="1141412" y="623455"/>
            <a:ext cx="9905999" cy="6012872"/>
          </a:xfrm>
        </p:spPr>
        <p:txBody>
          <a:bodyPr>
            <a:normAutofit fontScale="75000" lnSpcReduction="20000"/>
          </a:bodyPr>
          <a:p>
            <a:pPr indent="0" marL="0">
              <a:buNone/>
            </a:pPr>
            <a:r>
              <a:rPr b="1" dirty="0" lang="en-US" u="sng">
                <a:latin typeface="Times New Roman" panose="02020603050405020304" pitchFamily="18" charset="0"/>
                <a:cs typeface="Times New Roman" panose="02020603050405020304" pitchFamily="18" charset="0"/>
                <a:sym typeface="+mn-ea"/>
              </a:rPr>
              <a:t>Activity 2</a:t>
            </a:r>
          </a:p>
          <a:p>
            <a:pPr indent="0" marL="0">
              <a:buNone/>
            </a:pPr>
            <a:r>
              <a:rPr b="1" dirty="0" lang="en-US" u="sng">
                <a:latin typeface="Times New Roman" panose="02020603050405020304" pitchFamily="18" charset="0"/>
                <a:cs typeface="Times New Roman" panose="02020603050405020304" pitchFamily="18" charset="0"/>
                <a:sym typeface="+mn-ea"/>
              </a:rPr>
              <a:t>Authors </a:t>
            </a:r>
            <a:r>
              <a:rPr b="1" lang="en-US" u="sng" smtClean="0">
                <a:latin typeface="Times New Roman" panose="02020603050405020304" pitchFamily="18" charset="0"/>
                <a:cs typeface="Times New Roman" panose="02020603050405020304" pitchFamily="18" charset="0"/>
                <a:sym typeface="+mn-ea"/>
              </a:rPr>
              <a:t>Profile-</a:t>
            </a:r>
            <a:r>
              <a:rPr lang="en-US" smtClean="0">
                <a:latin typeface="Times New Roman" panose="02020603050405020304" pitchFamily="18" charset="0"/>
                <a:cs typeface="Times New Roman" panose="02020603050405020304" pitchFamily="18" charset="0"/>
                <a:sym typeface="+mn-ea"/>
              </a:rPr>
              <a:t> </a:t>
            </a:r>
            <a:r>
              <a:rPr lang="en-US" smtClean="0">
                <a:latin typeface="Times New Roman" panose="02020603050405020304" pitchFamily="18" charset="0"/>
                <a:cs typeface="Times New Roman" panose="02020603050405020304" pitchFamily="18" charset="0"/>
                <a:sym typeface="+mn-ea"/>
              </a:rPr>
              <a:t>             </a:t>
            </a:r>
            <a:r>
              <a:rPr b="1" sz="3400" lang="en-US" u="sng" smtClean="0">
                <a:latin typeface="Times New Roman" panose="02020603050405020304" pitchFamily="18" charset="0"/>
                <a:cs typeface="Times New Roman" panose="02020603050405020304" pitchFamily="18" charset="0"/>
                <a:sym typeface="+mn-ea"/>
              </a:rPr>
              <a:t> Kamala </a:t>
            </a:r>
            <a:r>
              <a:rPr b="1" dirty="0" sz="3400" lang="en-US" u="sng" smtClean="0">
                <a:latin typeface="Times New Roman" panose="02020603050405020304" pitchFamily="18" charset="0"/>
                <a:cs typeface="Times New Roman" panose="02020603050405020304" pitchFamily="18" charset="0"/>
                <a:sym typeface="+mn-ea"/>
              </a:rPr>
              <a:t>Das</a:t>
            </a:r>
            <a:endParaRPr b="1" dirty="0" sz="3400" lang="en-US" u="sng"/>
          </a:p>
          <a:p>
            <a:pPr indent="0" marL="0">
              <a:buNone/>
            </a:pPr>
            <a:r>
              <a:rPr dirty="0" lang="en-US"/>
              <a:t>             </a:t>
            </a:r>
            <a:r>
              <a:rPr dirty="0" sz="2700" lang="en-US">
                <a:latin typeface="Times New Roman" panose="02020603050405020304" pitchFamily="18" charset="0"/>
                <a:cs typeface="Times New Roman" panose="02020603050405020304" pitchFamily="18" charset="0"/>
                <a:sym typeface="+mn-ea"/>
              </a:rPr>
              <a:t>Kamala </a:t>
            </a:r>
            <a:r>
              <a:rPr dirty="0" sz="2700" lang="en-US" err="1">
                <a:latin typeface="Times New Roman" panose="02020603050405020304" pitchFamily="18" charset="0"/>
                <a:cs typeface="Times New Roman" panose="02020603050405020304" pitchFamily="18" charset="0"/>
                <a:sym typeface="+mn-ea"/>
              </a:rPr>
              <a:t>Surayya</a:t>
            </a:r>
            <a:r>
              <a:rPr dirty="0" sz="2700" lang="en-US">
                <a:latin typeface="Times New Roman" panose="02020603050405020304" pitchFamily="18" charset="0"/>
                <a:cs typeface="Times New Roman" panose="02020603050405020304" pitchFamily="18" charset="0"/>
                <a:sym typeface="+mn-ea"/>
              </a:rPr>
              <a:t> popularly known by her onetime pen name </a:t>
            </a:r>
            <a:r>
              <a:rPr dirty="0" sz="2700" lang="en-US" err="1">
                <a:latin typeface="Times New Roman" panose="02020603050405020304" pitchFamily="18" charset="0"/>
                <a:cs typeface="Times New Roman" panose="02020603050405020304" pitchFamily="18" charset="0"/>
                <a:sym typeface="+mn-ea"/>
              </a:rPr>
              <a:t>Madhavikutty</a:t>
            </a:r>
            <a:r>
              <a:rPr dirty="0" sz="2700" lang="en-US">
                <a:latin typeface="Times New Roman" panose="02020603050405020304" pitchFamily="18" charset="0"/>
                <a:cs typeface="Times New Roman" panose="02020603050405020304" pitchFamily="18" charset="0"/>
                <a:sym typeface="+mn-ea"/>
              </a:rPr>
              <a:t> and married name Kamala Das, was an Indian poet in English as well as  an  author in Malayalam from </a:t>
            </a:r>
            <a:r>
              <a:rPr dirty="0" sz="2700" lang="en-US" err="1" smtClean="0">
                <a:latin typeface="Times New Roman" panose="02020603050405020304" pitchFamily="18" charset="0"/>
                <a:cs typeface="Times New Roman" panose="02020603050405020304" pitchFamily="18" charset="0"/>
                <a:sym typeface="+mn-ea"/>
              </a:rPr>
              <a:t>Kerala.She</a:t>
            </a:r>
            <a:r>
              <a:rPr dirty="0" sz="2700" lang="en-US" smtClean="0">
                <a:latin typeface="Times New Roman" panose="02020603050405020304" pitchFamily="18" charset="0"/>
                <a:cs typeface="Times New Roman" panose="02020603050405020304" pitchFamily="18" charset="0"/>
                <a:sym typeface="+mn-ea"/>
              </a:rPr>
              <a:t> was</a:t>
            </a:r>
            <a:r>
              <a:rPr dirty="0" sz="2700" lang="en-US" smtClean="0">
                <a:latin typeface="Times New Roman" panose="02020603050405020304" pitchFamily="18" charset="0"/>
                <a:cs typeface="Times New Roman" panose="02020603050405020304" pitchFamily="18" charset="0"/>
              </a:rPr>
              <a:t> born on31 </a:t>
            </a:r>
            <a:r>
              <a:rPr dirty="0" sz="2700" lang="en-US" smtClean="0">
                <a:latin typeface="Times New Roman" panose="02020603050405020304" pitchFamily="18" charset="0"/>
                <a:cs typeface="Times New Roman" panose="02020603050405020304" pitchFamily="18" charset="0"/>
              </a:rPr>
              <a:t>March 1934, </a:t>
            </a:r>
            <a:r>
              <a:rPr dirty="0" sz="2700" lang="en-US" err="1" smtClean="0">
                <a:latin typeface="Times New Roman" panose="02020603050405020304" pitchFamily="18" charset="0"/>
                <a:cs typeface="Times New Roman" panose="02020603050405020304" pitchFamily="18" charset="0"/>
              </a:rPr>
              <a:t>Punnaurkulam</a:t>
            </a:r>
            <a:r>
              <a:rPr dirty="0" sz="2700" lang="en-US" smtClean="0">
                <a:latin typeface="Times New Roman" panose="02020603050405020304" pitchFamily="18" charset="0"/>
                <a:cs typeface="Times New Roman" panose="02020603050405020304" pitchFamily="18" charset="0"/>
              </a:rPr>
              <a:t>, </a:t>
            </a:r>
            <a:r>
              <a:rPr dirty="0" sz="2700" lang="en-US" smtClean="0">
                <a:latin typeface="Times New Roman" panose="02020603050405020304" pitchFamily="18" charset="0"/>
                <a:cs typeface="Times New Roman" panose="02020603050405020304" pitchFamily="18" charset="0"/>
              </a:rPr>
              <a:t>Kerala and died on </a:t>
            </a:r>
            <a:r>
              <a:rPr dirty="0" sz="2700" lang="en-US" smtClean="0">
                <a:latin typeface="Times New Roman" panose="02020603050405020304" pitchFamily="18" charset="0"/>
                <a:cs typeface="Times New Roman" panose="02020603050405020304" pitchFamily="18" charset="0"/>
              </a:rPr>
              <a:t>31 May 2009, </a:t>
            </a:r>
            <a:r>
              <a:rPr dirty="0" sz="2700" lang="en-US" err="1" smtClean="0">
                <a:latin typeface="Times New Roman" panose="02020603050405020304" pitchFamily="18" charset="0"/>
                <a:cs typeface="Times New Roman" panose="02020603050405020304" pitchFamily="18" charset="0"/>
              </a:rPr>
              <a:t>Pune</a:t>
            </a:r>
            <a:r>
              <a:rPr dirty="0" sz="2700" lang="en-US" smtClean="0">
                <a:latin typeface="Times New Roman" panose="02020603050405020304" pitchFamily="18" charset="0"/>
                <a:cs typeface="Times New Roman" panose="02020603050405020304" pitchFamily="18" charset="0"/>
              </a:rPr>
              <a:t>.</a:t>
            </a:r>
            <a:endParaRPr dirty="0" sz="2700" lang="en-US" smtClean="0">
              <a:latin typeface="Times New Roman" panose="02020603050405020304" pitchFamily="18" charset="0"/>
              <a:cs typeface="Times New Roman" panose="02020603050405020304" pitchFamily="18" charset="0"/>
            </a:endParaRPr>
          </a:p>
          <a:p>
            <a:pPr indent="0" marL="0">
              <a:buNone/>
            </a:pPr>
            <a:r>
              <a:rPr dirty="0" sz="2700" lang="en-US" smtClean="0">
                <a:latin typeface="Times New Roman" panose="02020603050405020304" pitchFamily="18" charset="0"/>
                <a:cs typeface="Times New Roman" panose="02020603050405020304" pitchFamily="18" charset="0"/>
                <a:sym typeface="+mn-ea"/>
              </a:rPr>
              <a:t>           Her </a:t>
            </a:r>
            <a:r>
              <a:rPr dirty="0" sz="2700" lang="en-US">
                <a:latin typeface="Times New Roman" panose="02020603050405020304" pitchFamily="18" charset="0"/>
                <a:cs typeface="Times New Roman" panose="02020603050405020304" pitchFamily="18" charset="0"/>
                <a:sym typeface="+mn-ea"/>
              </a:rPr>
              <a:t>popularity in Kerala is based chiefly on her short stories and autobiography while her oeuvre in English written under the name Kamala Das is noted for the poems and explicit autobiography.</a:t>
            </a:r>
            <a:endParaRPr dirty="0" sz="2700" lang="en-US">
              <a:latin typeface="Times New Roman" panose="02020603050405020304" pitchFamily="18" charset="0"/>
              <a:cs typeface="Times New Roman" panose="02020603050405020304" pitchFamily="18" charset="0"/>
            </a:endParaRPr>
          </a:p>
          <a:p>
            <a:pPr indent="0" marL="0">
              <a:buNone/>
            </a:pPr>
            <a:r>
              <a:rPr dirty="0" sz="2700" lang="en-US">
                <a:latin typeface="Times New Roman" panose="02020603050405020304" pitchFamily="18" charset="0"/>
                <a:cs typeface="Times New Roman" panose="02020603050405020304" pitchFamily="18" charset="0"/>
              </a:rPr>
              <a:t>           She  was also widely read columnist and wrote on diverse topics including women’s issues, childcare, politics etc. Her liberal treatment of female sexuality marked her as an iconoclast in popular culture of her generation. She was the recipient of awards like Ezhuthachan </a:t>
            </a:r>
            <a:r>
              <a:rPr dirty="0" sz="2700" lang="en-US" err="1">
                <a:latin typeface="Times New Roman" panose="02020603050405020304" pitchFamily="18" charset="0"/>
                <a:cs typeface="Times New Roman" panose="02020603050405020304" pitchFamily="18" charset="0"/>
              </a:rPr>
              <a:t>Puraskaram</a:t>
            </a:r>
            <a:r>
              <a:rPr dirty="0" sz="2700" lang="en-US">
                <a:latin typeface="Times New Roman" panose="02020603050405020304" pitchFamily="18" charset="0"/>
                <a:cs typeface="Times New Roman" panose="02020603050405020304" pitchFamily="18" charset="0"/>
              </a:rPr>
              <a:t>, </a:t>
            </a:r>
            <a:r>
              <a:rPr dirty="0" sz="2700" lang="en-US" err="1">
                <a:latin typeface="Times New Roman" panose="02020603050405020304" pitchFamily="18" charset="0"/>
                <a:cs typeface="Times New Roman" panose="02020603050405020304" pitchFamily="18" charset="0"/>
              </a:rPr>
              <a:t>Vayalar</a:t>
            </a:r>
            <a:r>
              <a:rPr dirty="0" sz="2700" lang="en-US">
                <a:latin typeface="Times New Roman" panose="02020603050405020304" pitchFamily="18" charset="0"/>
                <a:cs typeface="Times New Roman" panose="02020603050405020304" pitchFamily="18" charset="0"/>
              </a:rPr>
              <a:t> award, </a:t>
            </a:r>
            <a:r>
              <a:rPr dirty="0" sz="2700" lang="en-US" err="1">
                <a:latin typeface="Times New Roman" panose="02020603050405020304" pitchFamily="18" charset="0"/>
                <a:cs typeface="Times New Roman" panose="02020603050405020304" pitchFamily="18" charset="0"/>
              </a:rPr>
              <a:t>Sahithya</a:t>
            </a:r>
            <a:r>
              <a:rPr dirty="0" sz="2700" lang="en-US">
                <a:latin typeface="Times New Roman" panose="02020603050405020304" pitchFamily="18" charset="0"/>
                <a:cs typeface="Times New Roman" panose="02020603050405020304" pitchFamily="18" charset="0"/>
              </a:rPr>
              <a:t> Academy Award etc. </a:t>
            </a:r>
          </a:p>
          <a:p>
            <a:pPr indent="0" marL="0">
              <a:buNone/>
            </a:pPr>
            <a:r>
              <a:rPr dirty="0" sz="2700" i="1" lang="en-US">
                <a:latin typeface="Times New Roman" panose="02020603050405020304" pitchFamily="18" charset="0"/>
                <a:cs typeface="Times New Roman" panose="02020603050405020304" pitchFamily="18" charset="0"/>
              </a:rPr>
              <a:t>           My Story</a:t>
            </a:r>
            <a:r>
              <a:rPr dirty="0" sz="2700" lang="en-US">
                <a:latin typeface="Times New Roman" panose="02020603050405020304" pitchFamily="18" charset="0"/>
                <a:cs typeface="Times New Roman" panose="02020603050405020304" pitchFamily="18" charset="0"/>
              </a:rPr>
              <a:t>, The Old Playhouse and other poems , </a:t>
            </a:r>
            <a:r>
              <a:rPr dirty="0" sz="2700" i="1" lang="en-US">
                <a:latin typeface="Times New Roman" panose="02020603050405020304" pitchFamily="18" charset="0"/>
                <a:cs typeface="Times New Roman" panose="02020603050405020304" pitchFamily="18" charset="0"/>
              </a:rPr>
              <a:t>Padmavati</a:t>
            </a:r>
            <a:r>
              <a:rPr dirty="0" sz="2700" lang="en-US">
                <a:latin typeface="Times New Roman" panose="02020603050405020304" pitchFamily="18" charset="0"/>
                <a:cs typeface="Times New Roman" panose="02020603050405020304" pitchFamily="18" charset="0"/>
              </a:rPr>
              <a:t>, </a:t>
            </a:r>
            <a:r>
              <a:rPr dirty="0" sz="2700" i="1" lang="en-US">
                <a:latin typeface="Times New Roman" panose="02020603050405020304" pitchFamily="18" charset="0"/>
                <a:cs typeface="Times New Roman" panose="02020603050405020304" pitchFamily="18" charset="0"/>
              </a:rPr>
              <a:t>The Harlot and other stories</a:t>
            </a:r>
            <a:r>
              <a:rPr dirty="0" sz="2700" lang="en-US">
                <a:latin typeface="Times New Roman" panose="02020603050405020304" pitchFamily="18" charset="0"/>
                <a:cs typeface="Times New Roman" panose="02020603050405020304" pitchFamily="18" charset="0"/>
              </a:rPr>
              <a:t>, </a:t>
            </a:r>
            <a:r>
              <a:rPr dirty="0" sz="2700" i="1" lang="en-US">
                <a:latin typeface="Times New Roman" panose="02020603050405020304" pitchFamily="18" charset="0"/>
                <a:cs typeface="Times New Roman" panose="02020603050405020304" pitchFamily="18" charset="0"/>
              </a:rPr>
              <a:t>My Mother and Sixty Six </a:t>
            </a:r>
            <a:r>
              <a:rPr dirty="0" sz="2700" lang="en-US">
                <a:latin typeface="Times New Roman" panose="02020603050405020304" pitchFamily="18" charset="0"/>
                <a:cs typeface="Times New Roman" panose="02020603050405020304" pitchFamily="18" charset="0"/>
              </a:rPr>
              <a:t>etc. are some of her works in English.</a:t>
            </a:r>
          </a:p>
        </p:txBody>
      </p:sp>
    </p:spTree>
  </p:cSld>
  <p:clrMapOvr>
    <a:overrideClrMapping accent1="accent1" accent2="accent2" accent3="accent3" accent4="accent4" accent5="accent5" accent6="accent6" bg1="dk1" bg2="dk2" tx1="lt1" tx2="lt2" hlink="hlink" folHlink="folHlink"/>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9197">
                                            <p:txEl>
                                              <p:pRg st="0" end="0"/>
                                            </p:txEl>
                                          </p:spTgt>
                                        </p:tgtEl>
                                        <p:attrNameLst>
                                          <p:attrName>style.visibility</p:attrName>
                                        </p:attrNameLst>
                                      </p:cBhvr>
                                      <p:to>
                                        <p:strVal val="visible"/>
                                      </p:to>
                                    </p:set>
                                    <p:animEffect transition="in" filter="fade">
                                      <p:cBhvr>
                                        <p:cTn dur="2000" id="7"/>
                                        <p:tgtEl>
                                          <p:spTgt spid="1049197">
                                            <p:txEl>
                                              <p:pRg st="0" end="0"/>
                                            </p:txEl>
                                          </p:spTgt>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049197">
                                            <p:txEl>
                                              <p:pRg st="1" end="1"/>
                                            </p:txEl>
                                          </p:spTgt>
                                        </p:tgtEl>
                                        <p:attrNameLst>
                                          <p:attrName>style.visibility</p:attrName>
                                        </p:attrNameLst>
                                      </p:cBhvr>
                                      <p:to>
                                        <p:strVal val="visible"/>
                                      </p:to>
                                    </p:set>
                                    <p:animEffect transition="in" filter="fade">
                                      <p:cBhvr>
                                        <p:cTn dur="2000" id="12"/>
                                        <p:tgtEl>
                                          <p:spTgt spid="1049197">
                                            <p:txEl>
                                              <p:pRg st="1" end="1"/>
                                            </p:txEl>
                                          </p:spTgt>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9197">
                                            <p:txEl>
                                              <p:pRg st="2" end="2"/>
                                            </p:txEl>
                                          </p:spTgt>
                                        </p:tgtEl>
                                        <p:attrNameLst>
                                          <p:attrName>style.visibility</p:attrName>
                                        </p:attrNameLst>
                                      </p:cBhvr>
                                      <p:to>
                                        <p:strVal val="visible"/>
                                      </p:to>
                                    </p:set>
                                    <p:animEffect transition="in" filter="fade">
                                      <p:cBhvr>
                                        <p:cTn dur="2000" id="17"/>
                                        <p:tgtEl>
                                          <p:spTgt spid="1049197">
                                            <p:txEl>
                                              <p:pRg st="2" end="2"/>
                                            </p:txEl>
                                          </p:spTgt>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049197">
                                            <p:txEl>
                                              <p:pRg st="3" end="3"/>
                                            </p:txEl>
                                          </p:spTgt>
                                        </p:tgtEl>
                                        <p:attrNameLst>
                                          <p:attrName>style.visibility</p:attrName>
                                        </p:attrNameLst>
                                      </p:cBhvr>
                                      <p:to>
                                        <p:strVal val="visible"/>
                                      </p:to>
                                    </p:set>
                                    <p:animEffect transition="in" filter="fade">
                                      <p:cBhvr>
                                        <p:cTn dur="2000" id="22"/>
                                        <p:tgtEl>
                                          <p:spTgt spid="1049197">
                                            <p:txEl>
                                              <p:pRg st="3" end="3"/>
                                            </p:txEl>
                                          </p:spTgt>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0" presetSubtype="0">
                                  <p:stCondLst>
                                    <p:cond delay="0"/>
                                  </p:stCondLst>
                                  <p:childTnLst>
                                    <p:set>
                                      <p:cBhvr>
                                        <p:cTn dur="1" fill="hold" id="26">
                                          <p:stCondLst>
                                            <p:cond delay="0"/>
                                          </p:stCondLst>
                                        </p:cTn>
                                        <p:tgtEl>
                                          <p:spTgt spid="1049197">
                                            <p:txEl>
                                              <p:pRg st="4" end="4"/>
                                            </p:txEl>
                                          </p:spTgt>
                                        </p:tgtEl>
                                        <p:attrNameLst>
                                          <p:attrName>style.visibility</p:attrName>
                                        </p:attrNameLst>
                                      </p:cBhvr>
                                      <p:to>
                                        <p:strVal val="visible"/>
                                      </p:to>
                                    </p:set>
                                    <p:animEffect transition="in" filter="fade">
                                      <p:cBhvr>
                                        <p:cTn dur="2000" id="27"/>
                                        <p:tgtEl>
                                          <p:spTgt spid="10491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19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95" name=""/>
        <p:cNvGrpSpPr/>
        <p:nvPr/>
      </p:nvGrpSpPr>
      <p:grpSpPr>
        <a:xfrm>
          <a:off x="0" y="0"/>
          <a:ext cx="0" cy="0"/>
          <a:chOff x="0" y="0"/>
          <a:chExt cx="0" cy="0"/>
        </a:xfrm>
      </p:grpSpPr>
      <p:sp>
        <p:nvSpPr>
          <p:cNvPr id="1049202" name="Title 3"/>
          <p:cNvSpPr>
            <a:spLocks noGrp="1"/>
          </p:cNvSpPr>
          <p:nvPr>
            <p:ph type="title"/>
          </p:nvPr>
        </p:nvSpPr>
        <p:spPr>
          <a:xfrm>
            <a:off x="1654031" y="2267209"/>
            <a:ext cx="9905998" cy="1478570"/>
          </a:xfrm>
        </p:spPr>
        <p:txBody>
          <a:bodyPr>
            <a:normAutofit/>
          </a:bodyPr>
          <a:p>
            <a:pPr algn="ctr"/>
            <a:r>
              <a:rPr b="1" dirty="0" sz="8000" lang="en-US">
                <a:latin typeface="Times New Roman" panose="02020603050405020304" pitchFamily="18" charset="0"/>
                <a:cs typeface="Times New Roman" panose="02020603050405020304" pitchFamily="18" charset="0"/>
              </a:rPr>
              <a:t>THANK</a:t>
            </a:r>
            <a:r>
              <a:rPr b="1" dirty="0" sz="8000" lang="en-US"/>
              <a:t> YOU…</a:t>
            </a:r>
            <a:endParaRPr b="1" dirty="0" sz="8000" lang="en-IN"/>
          </a:p>
        </p:txBody>
      </p:sp>
    </p:spTree>
  </p:cSld>
  <p:clrMapOvr>
    <a:masterClrMapping/>
  </p:clrMapOvr>
  <p:transition advTm="5000"/>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049202"/>
                                        </p:tgtEl>
                                        <p:attrNameLst>
                                          <p:attrName>style.visibility</p:attrName>
                                        </p:attrNameLst>
                                      </p:cBhvr>
                                      <p:to>
                                        <p:strVal val="visible"/>
                                      </p:to>
                                    </p:set>
                                    <p:anim calcmode="lin" valueType="num">
                                      <p:cBhvr additive="base">
                                        <p:cTn dur="500" fill="hold" id="7"/>
                                        <p:tgtEl>
                                          <p:spTgt spid="1049202"/>
                                        </p:tgtEl>
                                        <p:attrNameLst>
                                          <p:attrName>ppt_x</p:attrName>
                                        </p:attrNameLst>
                                      </p:cBhvr>
                                      <p:tavLst>
                                        <p:tav tm="0">
                                          <p:val>
                                            <p:strVal val="#ppt_x"/>
                                          </p:val>
                                        </p:tav>
                                        <p:tav tm="100000">
                                          <p:val>
                                            <p:strVal val="#ppt_x"/>
                                          </p:val>
                                        </p:tav>
                                      </p:tavLst>
                                    </p:anim>
                                    <p:anim calcmode="lin" valueType="num">
                                      <p:cBhvr additive="base">
                                        <p:cTn dur="500" fill="hold" id="8"/>
                                        <p:tgtEl>
                                          <p:spTgt spid="1049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2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sp>
        <p:nvSpPr>
          <p:cNvPr id="1048684" name="Title 1"/>
          <p:cNvSpPr>
            <a:spLocks noGrp="1"/>
          </p:cNvSpPr>
          <p:nvPr>
            <p:ph type="title"/>
          </p:nvPr>
        </p:nvSpPr>
        <p:spPr>
          <a:xfrm>
            <a:off x="1141413" y="193964"/>
            <a:ext cx="9905998" cy="1371600"/>
          </a:xfrm>
        </p:spPr>
        <p:txBody>
          <a:bodyPr>
            <a:normAutofit/>
          </a:bodyPr>
          <a:p>
            <a:pPr algn="ctr"/>
            <a:r>
              <a:rPr b="1" dirty="0" sz="6600" lang="en-US">
                <a:latin typeface="Times New Roman" panose="02020603050405020304" pitchFamily="18" charset="0"/>
                <a:cs typeface="Times New Roman" panose="02020603050405020304" pitchFamily="18" charset="0"/>
              </a:rPr>
              <a:t>AUTHORS PROFILE</a:t>
            </a:r>
            <a:endParaRPr b="1" dirty="0" sz="6600" lang="en-IN">
              <a:latin typeface="Times New Roman" panose="02020603050405020304" pitchFamily="18" charset="0"/>
              <a:cs typeface="Times New Roman" panose="02020603050405020304" pitchFamily="18" charset="0"/>
            </a:endParaRPr>
          </a:p>
        </p:txBody>
      </p:sp>
      <p:sp>
        <p:nvSpPr>
          <p:cNvPr id="1048685" name="Content Placeholder 2"/>
          <p:cNvSpPr>
            <a:spLocks noGrp="1"/>
          </p:cNvSpPr>
          <p:nvPr>
            <p:ph idx="1"/>
          </p:nvPr>
        </p:nvSpPr>
        <p:spPr>
          <a:xfrm>
            <a:off x="1141412" y="1357746"/>
            <a:ext cx="9905999" cy="5167746"/>
          </a:xfrm>
        </p:spPr>
        <p:txBody>
          <a:bodyPr>
            <a:normAutofit/>
          </a:bodyPr>
          <a:p>
            <a:pPr>
              <a:buNone/>
            </a:pPr>
            <a:r>
              <a:rPr dirty="0" sz="4400" lang="en-US">
                <a:latin typeface="Brush Script MT" panose="03060802040406070304" pitchFamily="66" charset="0"/>
              </a:rPr>
              <a:t>Welcome to the World of Authors…</a:t>
            </a:r>
          </a:p>
          <a:p>
            <a:pPr>
              <a:buNone/>
            </a:pPr>
            <a:endParaRPr dirty="0" sz="4400" lang="en-US">
              <a:latin typeface="Brush Script MT" panose="03060802040406070304" pitchFamily="66" charset="0"/>
            </a:endParaRPr>
          </a:p>
          <a:p>
            <a:pPr>
              <a:buNone/>
            </a:pPr>
            <a:endParaRPr dirty="0" sz="4400" lang="en-IN">
              <a:latin typeface="Brush Script MT" panose="03060802040406070304" pitchFamily="66" charset="0"/>
            </a:endParaRPr>
          </a:p>
        </p:txBody>
      </p:sp>
      <p:pic>
        <p:nvPicPr>
          <p:cNvPr id="2097154" name="Picture 3" descr="6-best-writers-of-english-literature.jpg"/>
          <p:cNvPicPr>
            <a:picLocks noChangeAspect="1"/>
          </p:cNvPicPr>
          <p:nvPr/>
        </p:nvPicPr>
        <p:blipFill>
          <a:blip xmlns:r="http://schemas.openxmlformats.org/officeDocument/2006/relationships" r:embed="rId1"/>
          <a:stretch>
            <a:fillRect/>
          </a:stretch>
        </p:blipFill>
        <p:spPr>
          <a:xfrm>
            <a:off x="2487757" y="2382981"/>
            <a:ext cx="9239250" cy="4023012"/>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684"/>
                                        </p:tgtEl>
                                        <p:attrNameLst>
                                          <p:attrName>style.visibility</p:attrName>
                                        </p:attrNameLst>
                                      </p:cBhvr>
                                      <p:to>
                                        <p:strVal val="visible"/>
                                      </p:to>
                                    </p:set>
                                    <p:animEffect transition="in" filter="fade">
                                      <p:cBhvr>
                                        <p:cTn dur="2000" id="7"/>
                                        <p:tgtEl>
                                          <p:spTgt spid="1048684"/>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048685">
                                            <p:txEl>
                                              <p:pRg st="0" end="0"/>
                                            </p:txEl>
                                          </p:spTgt>
                                        </p:tgtEl>
                                        <p:attrNameLst>
                                          <p:attrName>style.visibility</p:attrName>
                                        </p:attrNameLst>
                                      </p:cBhvr>
                                      <p:to>
                                        <p:strVal val="visible"/>
                                      </p:to>
                                    </p:set>
                                    <p:animEffect transition="in" filter="fade">
                                      <p:cBhvr>
                                        <p:cTn dur="2000" id="12"/>
                                        <p:tgtEl>
                                          <p:spTgt spid="1048685">
                                            <p:txEl>
                                              <p:pRg st="0" end="0"/>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2097154"/>
                                        </p:tgtEl>
                                        <p:attrNameLst>
                                          <p:attrName>style.visibility</p:attrName>
                                        </p:attrNameLst>
                                      </p:cBhvr>
                                      <p:to>
                                        <p:strVal val="visible"/>
                                      </p:to>
                                    </p:set>
                                    <p:animEffect transition="in" filter="fade">
                                      <p:cBhvr>
                                        <p:cTn dur="2000" id="17"/>
                                        <p:tgtEl>
                                          <p:spTgt spid="209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4" grpId="0"/>
      <p:bldP spid="104868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47" name=""/>
        <p:cNvGrpSpPr/>
        <p:nvPr/>
      </p:nvGrpSpPr>
      <p:grpSpPr>
        <a:xfrm>
          <a:off x="0" y="0"/>
          <a:ext cx="0" cy="0"/>
          <a:chOff x="0" y="0"/>
          <a:chExt cx="0" cy="0"/>
        </a:xfrm>
      </p:grpSpPr>
      <p:sp>
        <p:nvSpPr>
          <p:cNvPr id="1048686" name="Title 1"/>
          <p:cNvSpPr>
            <a:spLocks noGrp="1"/>
          </p:cNvSpPr>
          <p:nvPr>
            <p:ph type="ctrTitle"/>
          </p:nvPr>
        </p:nvSpPr>
        <p:spPr>
          <a:xfrm>
            <a:off x="4552880" y="180791"/>
            <a:ext cx="7236204" cy="828488"/>
          </a:xfrm>
        </p:spPr>
        <p:txBody>
          <a:bodyPr>
            <a:normAutofit/>
          </a:bodyPr>
          <a:p>
            <a:pPr algn="ctr"/>
            <a:r>
              <a:rPr b="1" dirty="0" lang="en-US"/>
              <a:t>OSCAR WILDE </a:t>
            </a:r>
            <a:endParaRPr b="1" dirty="0" lang="en-IN"/>
          </a:p>
        </p:txBody>
      </p:sp>
      <p:sp>
        <p:nvSpPr>
          <p:cNvPr id="1048687" name="Round Diagonal Corner Rectangle 6"/>
          <p:cNvSpPr>
            <a:spLocks noChangeAspect="1" noMove="1" noResize="1" noRot="1" noGrp="1" noAdjustHandles="1" noEditPoints="1" noChangeArrowheads="1" noChangeShapeType="1" noTextEdit="1"/>
          </p:cNvSpPr>
          <p:nvPr/>
        </p:nvSpPr>
        <p:spPr>
          <a:xfrm>
            <a:off x="814579" y="808057"/>
            <a:ext cx="3821429" cy="5234394"/>
          </a:xfrm>
          <a:prstGeom prst="round2DiagRect">
            <a:avLst>
              <a:gd name="adj1" fmla="val 11323"/>
              <a:gd name="adj2" fmla="val 0"/>
            </a:avLst>
          </a:prstGeom>
          <a:solidFill>
            <a:srgbClr val="FFFFFF"/>
          </a:solidFill>
          <a:ln w="19050" cap="sq">
            <a:solidFill>
              <a:schemeClr val="tx2">
                <a:lumMod val="60000"/>
                <a:lumOff val="40000"/>
                <a:alpha val="60000"/>
              </a:schemeClr>
            </a:solidFill>
            <a:miter lim="800000"/>
          </a:ln>
          <a:effectLst>
            <a:outerShdw algn="t" blurRad="88900" dir="5400000" dist="381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155" name="Picture 4" descr="A picture containing wall, person  Description automatically generated"/>
          <p:cNvPicPr>
            <a:picLocks noChangeAspect="1"/>
          </p:cNvPicPr>
          <p:nvPr/>
        </p:nvPicPr>
        <p:blipFill rotWithShape="1">
          <a:blip xmlns:r="http://schemas.openxmlformats.org/officeDocument/2006/relationships" r:embed="rId2"/>
          <a:srcRect l="46343" r="14596" b="2"/>
          <a:stretch>
            <a:fillRect/>
          </a:stretch>
        </p:blipFill>
        <p:spPr>
          <a:xfrm>
            <a:off x="1135974" y="1140351"/>
            <a:ext cx="3178638" cy="4577297"/>
          </a:xfrm>
          <a:prstGeom prst="rect"/>
        </p:spPr>
      </p:pic>
      <p:sp>
        <p:nvSpPr>
          <p:cNvPr id="1048688" name="Content Placeholder 2"/>
          <p:cNvSpPr txBox="1"/>
          <p:nvPr/>
        </p:nvSpPr>
        <p:spPr>
          <a:xfrm>
            <a:off x="4886792" y="1219200"/>
            <a:ext cx="6640189" cy="5098473"/>
          </a:xfrm>
          <a:prstGeom prst="rect"/>
        </p:spPr>
        <p:txBody>
          <a:bodyPr bIns="45720" lIns="91440" rIns="91440" rtlCol="0" tIns="45720" vert="horz">
            <a:normAutofit fontScale="86364" lnSpcReduction="20000"/>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buNone/>
            </a:pPr>
            <a:r>
              <a:rPr dirty="0" sz="2200" lang="en-US" smtClean="0">
                <a:latin typeface="Times New Roman" panose="02020603050405020304" pitchFamily="18" charset="0"/>
                <a:cs typeface="Times New Roman" panose="02020603050405020304" pitchFamily="18" charset="0"/>
              </a:rPr>
              <a:t>Full name: </a:t>
            </a:r>
            <a:r>
              <a:rPr dirty="0" sz="2200" lang="en-US" smtClean="0">
                <a:latin typeface="Times New Roman" panose="02020603050405020304" pitchFamily="18" charset="0"/>
                <a:cs typeface="Times New Roman" panose="02020603050405020304" pitchFamily="18" charset="0"/>
              </a:rPr>
              <a:t>Oscar </a:t>
            </a:r>
            <a:r>
              <a:rPr dirty="0" sz="2200" lang="en-US">
                <a:latin typeface="Times New Roman" panose="02020603050405020304" pitchFamily="18" charset="0"/>
                <a:cs typeface="Times New Roman" panose="02020603050405020304" pitchFamily="18" charset="0"/>
              </a:rPr>
              <a:t>Fingal </a:t>
            </a:r>
            <a:r>
              <a:rPr dirty="0" sz="2200" lang="en-US" err="1">
                <a:latin typeface="Times New Roman" panose="02020603050405020304" pitchFamily="18" charset="0"/>
                <a:cs typeface="Times New Roman" panose="02020603050405020304" pitchFamily="18" charset="0"/>
              </a:rPr>
              <a:t>O’flahertie</a:t>
            </a:r>
            <a:r>
              <a:rPr dirty="0" sz="2200" lang="en-US">
                <a:latin typeface="Times New Roman" panose="02020603050405020304" pitchFamily="18" charset="0"/>
                <a:cs typeface="Times New Roman" panose="02020603050405020304" pitchFamily="18" charset="0"/>
              </a:rPr>
              <a:t> Wills Wilde  </a:t>
            </a:r>
            <a:endParaRPr dirty="0" sz="2200" lang="en-US" smtClean="0">
              <a:latin typeface="Times New Roman" panose="02020603050405020304" pitchFamily="18" charset="0"/>
              <a:cs typeface="Times New Roman" panose="02020603050405020304" pitchFamily="18" charset="0"/>
            </a:endParaRPr>
          </a:p>
          <a:p>
            <a:pPr indent="0" marL="0">
              <a:buNone/>
            </a:pPr>
            <a:r>
              <a:rPr dirty="0" sz="2200" lang="en-US" smtClean="0">
                <a:latin typeface="Times New Roman" panose="02020603050405020304" pitchFamily="18" charset="0"/>
                <a:cs typeface="Times New Roman" panose="02020603050405020304" pitchFamily="18" charset="0"/>
              </a:rPr>
              <a:t>N</a:t>
            </a:r>
            <a:r>
              <a:rPr dirty="0" sz="2200" lang="en-US" smtClean="0">
                <a:latin typeface="Times New Roman" panose="02020603050405020304" pitchFamily="18" charset="0"/>
                <a:cs typeface="Times New Roman" panose="02020603050405020304" pitchFamily="18" charset="0"/>
              </a:rPr>
              <a:t>ationality: Irish </a:t>
            </a:r>
            <a:r>
              <a:rPr dirty="0" sz="2200" lang="en-US">
                <a:latin typeface="Times New Roman" panose="02020603050405020304" pitchFamily="18" charset="0"/>
                <a:cs typeface="Times New Roman" panose="02020603050405020304" pitchFamily="18" charset="0"/>
              </a:rPr>
              <a:t>poet and </a:t>
            </a:r>
            <a:r>
              <a:rPr dirty="0" sz="2200" lang="en-US" smtClean="0">
                <a:latin typeface="Times New Roman" panose="02020603050405020304" pitchFamily="18" charset="0"/>
                <a:cs typeface="Times New Roman" panose="02020603050405020304" pitchFamily="18" charset="0"/>
              </a:rPr>
              <a:t>playwright</a:t>
            </a:r>
          </a:p>
          <a:p>
            <a:pPr indent="0" marL="0">
              <a:buNone/>
            </a:pPr>
            <a:r>
              <a:rPr dirty="0" sz="2200" lang="en-US" smtClean="0">
                <a:latin typeface="Times New Roman" panose="02020603050405020304" pitchFamily="18" charset="0"/>
                <a:cs typeface="Times New Roman" panose="02020603050405020304" pitchFamily="18" charset="0"/>
              </a:rPr>
              <a:t>Born:16 October1854,Westland Row, </a:t>
            </a:r>
            <a:r>
              <a:rPr dirty="0" sz="2200" lang="en-US" err="1" smtClean="0">
                <a:latin typeface="Times New Roman" panose="02020603050405020304" pitchFamily="18" charset="0"/>
                <a:cs typeface="Times New Roman" panose="02020603050405020304" pitchFamily="18" charset="0"/>
              </a:rPr>
              <a:t>Dublin,Ire</a:t>
            </a:r>
            <a:r>
              <a:rPr dirty="0" sz="2200" lang="en-US" err="1" smtClean="0">
                <a:latin typeface="Times New Roman" panose="02020603050405020304" pitchFamily="18" charset="0"/>
                <a:cs typeface="Times New Roman" panose="02020603050405020304" pitchFamily="18" charset="0"/>
              </a:rPr>
              <a:t>land</a:t>
            </a:r>
            <a:endParaRPr dirty="0" sz="2200" lang="en-US">
              <a:latin typeface="Times New Roman" panose="02020603050405020304" pitchFamily="18" charset="0"/>
              <a:cs typeface="Times New Roman" panose="02020603050405020304" pitchFamily="18" charset="0"/>
            </a:endParaRPr>
          </a:p>
          <a:p>
            <a:pPr indent="0" marL="0">
              <a:buNone/>
            </a:pPr>
            <a:r>
              <a:rPr dirty="0" sz="2200" lang="en-US">
                <a:latin typeface="Times New Roman" panose="02020603050405020304" pitchFamily="18" charset="0"/>
                <a:cs typeface="Times New Roman" panose="02020603050405020304" pitchFamily="18" charset="0"/>
              </a:rPr>
              <a:t> </a:t>
            </a:r>
            <a:r>
              <a:rPr dirty="0" sz="2200" lang="en-US" smtClean="0">
                <a:latin typeface="Times New Roman" panose="02020603050405020304" pitchFamily="18" charset="0"/>
                <a:cs typeface="Times New Roman" panose="02020603050405020304" pitchFamily="18" charset="0"/>
              </a:rPr>
              <a:t>Died</a:t>
            </a:r>
            <a:r>
              <a:rPr dirty="0" sz="2200" lang="en-US" smtClean="0">
                <a:latin typeface="Times New Roman" panose="02020603050405020304" pitchFamily="18" charset="0"/>
                <a:cs typeface="Times New Roman" panose="02020603050405020304" pitchFamily="18" charset="0"/>
              </a:rPr>
              <a:t>: 30 November 1900 Paris, France</a:t>
            </a:r>
            <a:endParaRPr dirty="0" sz="2200" lang="en-US">
              <a:latin typeface="Times New Roman" panose="02020603050405020304" pitchFamily="18" charset="0"/>
              <a:cs typeface="Times New Roman" panose="02020603050405020304" pitchFamily="18" charset="0"/>
            </a:endParaRPr>
          </a:p>
          <a:p>
            <a:pPr indent="0" marL="0">
              <a:buNone/>
            </a:pPr>
            <a:r>
              <a:rPr dirty="0" sz="2200" lang="en-IN">
                <a:latin typeface="Times New Roman" panose="02020603050405020304" pitchFamily="18" charset="0"/>
                <a:cs typeface="Times New Roman" panose="02020603050405020304" pitchFamily="18" charset="0"/>
              </a:rPr>
              <a:t> </a:t>
            </a:r>
            <a:r>
              <a:rPr dirty="0" sz="2200" lang="en-IN" err="1" smtClean="0">
                <a:latin typeface="Times New Roman" panose="02020603050405020304" pitchFamily="18" charset="0"/>
                <a:cs typeface="Times New Roman" panose="02020603050405020304" pitchFamily="18" charset="0"/>
              </a:rPr>
              <a:t>M</a:t>
            </a:r>
            <a:r>
              <a:rPr dirty="0" sz="2200" lang="en-IN" err="1" smtClean="0">
                <a:latin typeface="Times New Roman" panose="02020603050405020304" pitchFamily="18" charset="0"/>
                <a:cs typeface="Times New Roman" panose="02020603050405020304" pitchFamily="18" charset="0"/>
              </a:rPr>
              <a:t>ovement</a:t>
            </a:r>
            <a:r>
              <a:rPr dirty="0" sz="2200" lang="en-IN" err="1" smtClean="0">
                <a:latin typeface="Times New Roman" panose="02020603050405020304" pitchFamily="18" charset="0"/>
                <a:cs typeface="Times New Roman" panose="02020603050405020304" pitchFamily="18" charset="0"/>
              </a:rPr>
              <a:t>:A</a:t>
            </a:r>
            <a:r>
              <a:rPr dirty="0" sz="2200" lang="en-IN" err="1" smtClean="0">
                <a:latin typeface="Times New Roman" panose="02020603050405020304" pitchFamily="18" charset="0"/>
                <a:cs typeface="Times New Roman" panose="02020603050405020304" pitchFamily="18" charset="0"/>
              </a:rPr>
              <a:t>estheticism</a:t>
            </a:r>
            <a:endParaRPr dirty="0" sz="2200" lang="en-IN" smtClean="0">
              <a:latin typeface="Times New Roman" panose="02020603050405020304" pitchFamily="18" charset="0"/>
              <a:cs typeface="Times New Roman" panose="02020603050405020304" pitchFamily="18" charset="0"/>
            </a:endParaRPr>
          </a:p>
          <a:p>
            <a:pPr indent="0" marL="0">
              <a:buNone/>
            </a:pPr>
            <a:r>
              <a:rPr dirty="0" sz="2200" lang="en-US" err="1" smtClean="0">
                <a:latin typeface="Times New Roman" panose="02020603050405020304" pitchFamily="18" charset="0"/>
                <a:cs typeface="Times New Roman" panose="02020603050405020304" pitchFamily="18" charset="0"/>
              </a:rPr>
              <a:t>Specifications:most</a:t>
            </a:r>
            <a:r>
              <a:rPr dirty="0" sz="2200" lang="en-US" smtClean="0">
                <a:latin typeface="Times New Roman" panose="02020603050405020304" pitchFamily="18" charset="0"/>
                <a:cs typeface="Times New Roman" panose="02020603050405020304" pitchFamily="18" charset="0"/>
              </a:rPr>
              <a:t> </a:t>
            </a:r>
            <a:r>
              <a:rPr dirty="0" sz="2200" lang="en-US" smtClean="0">
                <a:latin typeface="Times New Roman" panose="02020603050405020304" pitchFamily="18" charset="0"/>
                <a:cs typeface="Times New Roman" panose="02020603050405020304" pitchFamily="18" charset="0"/>
              </a:rPr>
              <a:t>popular playwrights in London in the early 1890s</a:t>
            </a:r>
            <a:r>
              <a:rPr dirty="0" sz="2200" lang="en-US" smtClean="0">
                <a:latin typeface="Times New Roman" panose="02020603050405020304" pitchFamily="18" charset="0"/>
                <a:cs typeface="Times New Roman" panose="02020603050405020304" pitchFamily="18" charset="0"/>
              </a:rPr>
              <a:t>.</a:t>
            </a:r>
          </a:p>
          <a:p>
            <a:pPr indent="0" marL="0">
              <a:buNone/>
            </a:pPr>
            <a:r>
              <a:rPr dirty="0" sz="2200" lang="en-US" err="1" smtClean="0">
                <a:latin typeface="Times New Roman" panose="02020603050405020304" pitchFamily="18" charset="0"/>
                <a:cs typeface="Times New Roman" panose="02020603050405020304" pitchFamily="18" charset="0"/>
              </a:rPr>
              <a:t>S</a:t>
            </a:r>
            <a:r>
              <a:rPr dirty="0" sz="2200" lang="en-US" err="1" smtClean="0">
                <a:latin typeface="Times New Roman" panose="02020603050405020304" pitchFamily="18" charset="0"/>
                <a:cs typeface="Times New Roman" panose="02020603050405020304" pitchFamily="18" charset="0"/>
              </a:rPr>
              <a:t>tyle:biting</a:t>
            </a:r>
            <a:r>
              <a:rPr dirty="0" sz="2200" lang="en-US" smtClean="0">
                <a:latin typeface="Times New Roman" panose="02020603050405020304" pitchFamily="18" charset="0"/>
                <a:cs typeface="Times New Roman" panose="02020603050405020304" pitchFamily="18" charset="0"/>
              </a:rPr>
              <a:t> </a:t>
            </a:r>
            <a:r>
              <a:rPr dirty="0" sz="2200" lang="en-US" err="1" smtClean="0">
                <a:latin typeface="Times New Roman" panose="02020603050405020304" pitchFamily="18" charset="0"/>
                <a:cs typeface="Times New Roman" panose="02020603050405020304" pitchFamily="18" charset="0"/>
              </a:rPr>
              <a:t>bit,flamboyant</a:t>
            </a:r>
            <a:r>
              <a:rPr dirty="0" sz="2200" lang="en-US" smtClean="0">
                <a:latin typeface="Times New Roman" panose="02020603050405020304" pitchFamily="18" charset="0"/>
                <a:cs typeface="Times New Roman" panose="02020603050405020304" pitchFamily="18" charset="0"/>
              </a:rPr>
              <a:t> dress and glittering conversational skills</a:t>
            </a:r>
          </a:p>
          <a:p>
            <a:pPr indent="0" marL="0">
              <a:buNone/>
            </a:pPr>
            <a:r>
              <a:rPr dirty="0" sz="2200" lang="en-US" smtClean="0">
                <a:latin typeface="Times New Roman" panose="02020603050405020304" pitchFamily="18" charset="0"/>
                <a:cs typeface="Times New Roman" panose="02020603050405020304" pitchFamily="18" charset="0"/>
              </a:rPr>
              <a:t>Works:</a:t>
            </a:r>
            <a:r>
              <a:rPr dirty="0" sz="2200" i="1" lang="en-US" smtClean="0">
                <a:latin typeface="Times New Roman" panose="02020603050405020304" pitchFamily="18" charset="0"/>
                <a:cs typeface="Times New Roman" panose="02020603050405020304" pitchFamily="18" charset="0"/>
              </a:rPr>
              <a:t> </a:t>
            </a:r>
            <a:r>
              <a:rPr dirty="0" sz="2200" i="1" lang="en-US" err="1" smtClean="0">
                <a:latin typeface="Times New Roman" panose="02020603050405020304" pitchFamily="18" charset="0"/>
                <a:cs typeface="Times New Roman" panose="02020603050405020304" pitchFamily="18" charset="0"/>
              </a:rPr>
              <a:t>Revenna</a:t>
            </a:r>
            <a:r>
              <a:rPr dirty="0" sz="2200" lang="en-US" smtClean="0">
                <a:latin typeface="Times New Roman" panose="02020603050405020304" pitchFamily="18" charset="0"/>
                <a:cs typeface="Times New Roman" panose="02020603050405020304" pitchFamily="18" charset="0"/>
              </a:rPr>
              <a:t> (1878), </a:t>
            </a:r>
            <a:r>
              <a:rPr dirty="0" sz="2200" i="1" lang="en-US" smtClean="0">
                <a:latin typeface="Times New Roman" panose="02020603050405020304" pitchFamily="18" charset="0"/>
                <a:cs typeface="Times New Roman" panose="02020603050405020304" pitchFamily="18" charset="0"/>
              </a:rPr>
              <a:t>The Happy Prince and other Stories  </a:t>
            </a:r>
            <a:r>
              <a:rPr dirty="0" sz="2200" lang="en-US" smtClean="0">
                <a:latin typeface="Times New Roman" panose="02020603050405020304" pitchFamily="18" charset="0"/>
                <a:cs typeface="Times New Roman" panose="02020603050405020304" pitchFamily="18" charset="0"/>
              </a:rPr>
              <a:t>(1888), </a:t>
            </a:r>
            <a:r>
              <a:rPr dirty="0" sz="2200" i="1" lang="en-US" smtClean="0">
                <a:latin typeface="Times New Roman" panose="02020603050405020304" pitchFamily="18" charset="0"/>
                <a:cs typeface="Times New Roman" panose="02020603050405020304" pitchFamily="18" charset="0"/>
              </a:rPr>
              <a:t>The House of Pomegranates </a:t>
            </a:r>
            <a:r>
              <a:rPr dirty="0" sz="2200" lang="en-US" smtClean="0">
                <a:latin typeface="Times New Roman" panose="02020603050405020304" pitchFamily="18" charset="0"/>
                <a:cs typeface="Times New Roman" panose="02020603050405020304" pitchFamily="18" charset="0"/>
              </a:rPr>
              <a:t>(1891), </a:t>
            </a:r>
            <a:r>
              <a:rPr dirty="0" sz="2200" i="1" lang="en-US" smtClean="0">
                <a:latin typeface="Times New Roman" panose="02020603050405020304" pitchFamily="18" charset="0"/>
                <a:cs typeface="Times New Roman" panose="02020603050405020304" pitchFamily="18" charset="0"/>
              </a:rPr>
              <a:t>The Picture of Dorian Gray </a:t>
            </a:r>
            <a:r>
              <a:rPr dirty="0" sz="2200" lang="en-US" smtClean="0">
                <a:latin typeface="Times New Roman" panose="02020603050405020304" pitchFamily="18" charset="0"/>
                <a:cs typeface="Times New Roman" panose="02020603050405020304" pitchFamily="18" charset="0"/>
              </a:rPr>
              <a:t>(1891), </a:t>
            </a:r>
            <a:r>
              <a:rPr dirty="0" sz="2200" i="1" lang="en-US" smtClean="0">
                <a:latin typeface="Times New Roman" panose="02020603050405020304" pitchFamily="18" charset="0"/>
                <a:cs typeface="Times New Roman" panose="02020603050405020304" pitchFamily="18" charset="0"/>
              </a:rPr>
              <a:t>The Woman of No Importance </a:t>
            </a:r>
            <a:r>
              <a:rPr dirty="0" sz="2200" lang="en-US" smtClean="0">
                <a:latin typeface="Times New Roman" panose="02020603050405020304" pitchFamily="18" charset="0"/>
                <a:cs typeface="Times New Roman" panose="02020603050405020304" pitchFamily="18" charset="0"/>
              </a:rPr>
              <a:t>(1983) and </a:t>
            </a:r>
            <a:r>
              <a:rPr dirty="0" sz="2200" i="1" lang="en-US" smtClean="0">
                <a:latin typeface="Times New Roman" panose="02020603050405020304" pitchFamily="18" charset="0"/>
                <a:cs typeface="Times New Roman" panose="02020603050405020304" pitchFamily="18" charset="0"/>
              </a:rPr>
              <a:t>The Importance of Being Ernest </a:t>
            </a:r>
            <a:r>
              <a:rPr dirty="0" sz="2200" lang="en-US" smtClean="0">
                <a:latin typeface="Times New Roman" panose="02020603050405020304" pitchFamily="18" charset="0"/>
                <a:cs typeface="Times New Roman" panose="02020603050405020304" pitchFamily="18" charset="0"/>
              </a:rPr>
              <a:t>(1899). </a:t>
            </a:r>
            <a:endParaRPr dirty="0" sz="2200" lang="en-IN">
              <a:latin typeface="Times New Roman" panose="020206030504050203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686"/>
                                        </p:tgtEl>
                                        <p:attrNameLst>
                                          <p:attrName>style.visibility</p:attrName>
                                        </p:attrNameLst>
                                      </p:cBhvr>
                                      <p:to>
                                        <p:strVal val="visible"/>
                                      </p:to>
                                    </p:set>
                                    <p:animEffect transition="in" filter="fade">
                                      <p:cBhvr>
                                        <p:cTn dur="2000" id="7"/>
                                        <p:tgtEl>
                                          <p:spTgt spid="1048686"/>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097155"/>
                                        </p:tgtEl>
                                        <p:attrNameLst>
                                          <p:attrName>style.visibility</p:attrName>
                                        </p:attrNameLst>
                                      </p:cBhvr>
                                      <p:to>
                                        <p:strVal val="visible"/>
                                      </p:to>
                                    </p:set>
                                    <p:animEffect transition="in" filter="fade">
                                      <p:cBhvr>
                                        <p:cTn dur="2000" id="12"/>
                                        <p:tgtEl>
                                          <p:spTgt spid="2097155"/>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8687"/>
                                        </p:tgtEl>
                                        <p:attrNameLst>
                                          <p:attrName>style.visibility</p:attrName>
                                        </p:attrNameLst>
                                      </p:cBhvr>
                                      <p:to>
                                        <p:strVal val="visible"/>
                                      </p:to>
                                    </p:set>
                                    <p:animEffect transition="in" filter="fade">
                                      <p:cBhvr>
                                        <p:cTn dur="2000" id="17"/>
                                        <p:tgtEl>
                                          <p:spTgt spid="1048687"/>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048688">
                                            <p:txEl>
                                              <p:pRg st="0" end="0"/>
                                            </p:txEl>
                                          </p:spTgt>
                                        </p:tgtEl>
                                        <p:attrNameLst>
                                          <p:attrName>style.visibility</p:attrName>
                                        </p:attrNameLst>
                                      </p:cBhvr>
                                      <p:to>
                                        <p:strVal val="visible"/>
                                      </p:to>
                                    </p:set>
                                    <p:animEffect transition="in" filter="fade">
                                      <p:cBhvr>
                                        <p:cTn dur="2000" id="22"/>
                                        <p:tgtEl>
                                          <p:spTgt spid="1048688">
                                            <p:txEl>
                                              <p:pRg st="0" end="0"/>
                                            </p:txEl>
                                          </p:spTgt>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0" presetSubtype="0">
                                  <p:stCondLst>
                                    <p:cond delay="0"/>
                                  </p:stCondLst>
                                  <p:childTnLst>
                                    <p:set>
                                      <p:cBhvr>
                                        <p:cTn dur="1" fill="hold" id="26">
                                          <p:stCondLst>
                                            <p:cond delay="0"/>
                                          </p:stCondLst>
                                        </p:cTn>
                                        <p:tgtEl>
                                          <p:spTgt spid="1048688">
                                            <p:txEl>
                                              <p:pRg st="1" end="1"/>
                                            </p:txEl>
                                          </p:spTgt>
                                        </p:tgtEl>
                                        <p:attrNameLst>
                                          <p:attrName>style.visibility</p:attrName>
                                        </p:attrNameLst>
                                      </p:cBhvr>
                                      <p:to>
                                        <p:strVal val="visible"/>
                                      </p:to>
                                    </p:set>
                                    <p:animEffect transition="in" filter="fade">
                                      <p:cBhvr>
                                        <p:cTn dur="2000" id="27"/>
                                        <p:tgtEl>
                                          <p:spTgt spid="1048688">
                                            <p:txEl>
                                              <p:pRg st="1" end="1"/>
                                            </p:txEl>
                                          </p:spTgt>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10" presetSubtype="0">
                                  <p:stCondLst>
                                    <p:cond delay="0"/>
                                  </p:stCondLst>
                                  <p:childTnLst>
                                    <p:set>
                                      <p:cBhvr>
                                        <p:cTn dur="1" fill="hold" id="31">
                                          <p:stCondLst>
                                            <p:cond delay="0"/>
                                          </p:stCondLst>
                                        </p:cTn>
                                        <p:tgtEl>
                                          <p:spTgt spid="1048688">
                                            <p:txEl>
                                              <p:pRg st="2" end="2"/>
                                            </p:txEl>
                                          </p:spTgt>
                                        </p:tgtEl>
                                        <p:attrNameLst>
                                          <p:attrName>style.visibility</p:attrName>
                                        </p:attrNameLst>
                                      </p:cBhvr>
                                      <p:to>
                                        <p:strVal val="visible"/>
                                      </p:to>
                                    </p:set>
                                    <p:animEffect transition="in" filter="fade">
                                      <p:cBhvr>
                                        <p:cTn dur="2000" id="32"/>
                                        <p:tgtEl>
                                          <p:spTgt spid="1048688">
                                            <p:txEl>
                                              <p:pRg st="2" end="2"/>
                                            </p:txEl>
                                          </p:spTgt>
                                        </p:tgtEl>
                                      </p:cBhvr>
                                    </p:animEffect>
                                  </p:childTnLst>
                                </p:cTn>
                              </p:par>
                            </p:childTnLst>
                          </p:cTn>
                        </p:par>
                      </p:childTnLst>
                    </p:cTn>
                  </p:par>
                  <p:par>
                    <p:cTn fill="hold" id="33">
                      <p:stCondLst>
                        <p:cond delay="indefinite"/>
                      </p:stCondLst>
                      <p:childTnLst>
                        <p:par>
                          <p:cTn fill="hold" id="34">
                            <p:stCondLst>
                              <p:cond delay="0"/>
                            </p:stCondLst>
                            <p:childTnLst>
                              <p:par>
                                <p:cTn fill="hold" grpId="0" id="35" nodeType="clickEffect" presetClass="entr" presetID="10" presetSubtype="0">
                                  <p:stCondLst>
                                    <p:cond delay="0"/>
                                  </p:stCondLst>
                                  <p:childTnLst>
                                    <p:set>
                                      <p:cBhvr>
                                        <p:cTn dur="1" fill="hold" id="36">
                                          <p:stCondLst>
                                            <p:cond delay="0"/>
                                          </p:stCondLst>
                                        </p:cTn>
                                        <p:tgtEl>
                                          <p:spTgt spid="1048688">
                                            <p:txEl>
                                              <p:pRg st="3" end="3"/>
                                            </p:txEl>
                                          </p:spTgt>
                                        </p:tgtEl>
                                        <p:attrNameLst>
                                          <p:attrName>style.visibility</p:attrName>
                                        </p:attrNameLst>
                                      </p:cBhvr>
                                      <p:to>
                                        <p:strVal val="visible"/>
                                      </p:to>
                                    </p:set>
                                    <p:animEffect transition="in" filter="fade">
                                      <p:cBhvr>
                                        <p:cTn dur="2000" id="37"/>
                                        <p:tgtEl>
                                          <p:spTgt spid="1048688">
                                            <p:txEl>
                                              <p:pRg st="3" end="3"/>
                                            </p:txEl>
                                          </p:spTgt>
                                        </p:tgtEl>
                                      </p:cBhvr>
                                    </p:animEffect>
                                  </p:childTnLst>
                                </p:cTn>
                              </p:par>
                            </p:childTnLst>
                          </p:cTn>
                        </p:par>
                      </p:childTnLst>
                    </p:cTn>
                  </p:par>
                  <p:par>
                    <p:cTn fill="hold" id="38">
                      <p:stCondLst>
                        <p:cond delay="indefinite"/>
                      </p:stCondLst>
                      <p:childTnLst>
                        <p:par>
                          <p:cTn fill="hold" id="39">
                            <p:stCondLst>
                              <p:cond delay="0"/>
                            </p:stCondLst>
                            <p:childTnLst>
                              <p:par>
                                <p:cTn fill="hold" grpId="0" id="40" nodeType="clickEffect" presetClass="entr" presetID="10" presetSubtype="0">
                                  <p:stCondLst>
                                    <p:cond delay="0"/>
                                  </p:stCondLst>
                                  <p:childTnLst>
                                    <p:set>
                                      <p:cBhvr>
                                        <p:cTn dur="1" fill="hold" id="41">
                                          <p:stCondLst>
                                            <p:cond delay="0"/>
                                          </p:stCondLst>
                                        </p:cTn>
                                        <p:tgtEl>
                                          <p:spTgt spid="1048688">
                                            <p:txEl>
                                              <p:pRg st="4" end="4"/>
                                            </p:txEl>
                                          </p:spTgt>
                                        </p:tgtEl>
                                        <p:attrNameLst>
                                          <p:attrName>style.visibility</p:attrName>
                                        </p:attrNameLst>
                                      </p:cBhvr>
                                      <p:to>
                                        <p:strVal val="visible"/>
                                      </p:to>
                                    </p:set>
                                    <p:animEffect transition="in" filter="fade">
                                      <p:cBhvr>
                                        <p:cTn dur="2000" id="42"/>
                                        <p:tgtEl>
                                          <p:spTgt spid="1048688">
                                            <p:txEl>
                                              <p:pRg st="4" end="4"/>
                                            </p:txEl>
                                          </p:spTgt>
                                        </p:tgtEl>
                                      </p:cBhvr>
                                    </p:animEffect>
                                  </p:childTnLst>
                                </p:cTn>
                              </p:par>
                            </p:childTnLst>
                          </p:cTn>
                        </p:par>
                      </p:childTnLst>
                    </p:cTn>
                  </p:par>
                  <p:par>
                    <p:cTn fill="hold" id="43">
                      <p:stCondLst>
                        <p:cond delay="indefinite"/>
                      </p:stCondLst>
                      <p:childTnLst>
                        <p:par>
                          <p:cTn fill="hold" id="44">
                            <p:stCondLst>
                              <p:cond delay="0"/>
                            </p:stCondLst>
                            <p:childTnLst>
                              <p:par>
                                <p:cTn fill="hold" grpId="0" id="45" nodeType="clickEffect" presetClass="entr" presetID="10" presetSubtype="0">
                                  <p:stCondLst>
                                    <p:cond delay="0"/>
                                  </p:stCondLst>
                                  <p:childTnLst>
                                    <p:set>
                                      <p:cBhvr>
                                        <p:cTn dur="1" fill="hold" id="46">
                                          <p:stCondLst>
                                            <p:cond delay="0"/>
                                          </p:stCondLst>
                                        </p:cTn>
                                        <p:tgtEl>
                                          <p:spTgt spid="1048688">
                                            <p:txEl>
                                              <p:pRg st="5" end="5"/>
                                            </p:txEl>
                                          </p:spTgt>
                                        </p:tgtEl>
                                        <p:attrNameLst>
                                          <p:attrName>style.visibility</p:attrName>
                                        </p:attrNameLst>
                                      </p:cBhvr>
                                      <p:to>
                                        <p:strVal val="visible"/>
                                      </p:to>
                                    </p:set>
                                    <p:animEffect transition="in" filter="fade">
                                      <p:cBhvr>
                                        <p:cTn dur="2000" id="47"/>
                                        <p:tgtEl>
                                          <p:spTgt spid="1048688">
                                            <p:txEl>
                                              <p:pRg st="5" end="5"/>
                                            </p:txEl>
                                          </p:spTgt>
                                        </p:tgtEl>
                                      </p:cBhvr>
                                    </p:animEffect>
                                  </p:childTnLst>
                                </p:cTn>
                              </p:par>
                            </p:childTnLst>
                          </p:cTn>
                        </p:par>
                      </p:childTnLst>
                    </p:cTn>
                  </p:par>
                  <p:par>
                    <p:cTn fill="hold" id="48">
                      <p:stCondLst>
                        <p:cond delay="indefinite"/>
                      </p:stCondLst>
                      <p:childTnLst>
                        <p:par>
                          <p:cTn fill="hold" id="49">
                            <p:stCondLst>
                              <p:cond delay="0"/>
                            </p:stCondLst>
                            <p:childTnLst>
                              <p:par>
                                <p:cTn fill="hold" grpId="0" id="50" nodeType="clickEffect" presetClass="entr" presetID="10" presetSubtype="0">
                                  <p:stCondLst>
                                    <p:cond delay="0"/>
                                  </p:stCondLst>
                                  <p:childTnLst>
                                    <p:set>
                                      <p:cBhvr>
                                        <p:cTn dur="1" fill="hold" id="51">
                                          <p:stCondLst>
                                            <p:cond delay="0"/>
                                          </p:stCondLst>
                                        </p:cTn>
                                        <p:tgtEl>
                                          <p:spTgt spid="1048688">
                                            <p:txEl>
                                              <p:pRg st="6" end="6"/>
                                            </p:txEl>
                                          </p:spTgt>
                                        </p:tgtEl>
                                        <p:attrNameLst>
                                          <p:attrName>style.visibility</p:attrName>
                                        </p:attrNameLst>
                                      </p:cBhvr>
                                      <p:to>
                                        <p:strVal val="visible"/>
                                      </p:to>
                                    </p:set>
                                    <p:animEffect transition="in" filter="fade">
                                      <p:cBhvr>
                                        <p:cTn dur="2000" id="52"/>
                                        <p:tgtEl>
                                          <p:spTgt spid="1048688">
                                            <p:txEl>
                                              <p:pRg st="6" end="6"/>
                                            </p:txEl>
                                          </p:spTgt>
                                        </p:tgtEl>
                                      </p:cBhvr>
                                    </p:animEffect>
                                  </p:childTnLst>
                                </p:cTn>
                              </p:par>
                            </p:childTnLst>
                          </p:cTn>
                        </p:par>
                      </p:childTnLst>
                    </p:cTn>
                  </p:par>
                  <p:par>
                    <p:cTn fill="hold" id="53">
                      <p:stCondLst>
                        <p:cond delay="indefinite"/>
                      </p:stCondLst>
                      <p:childTnLst>
                        <p:par>
                          <p:cTn fill="hold" id="54">
                            <p:stCondLst>
                              <p:cond delay="0"/>
                            </p:stCondLst>
                            <p:childTnLst>
                              <p:par>
                                <p:cTn fill="hold" grpId="0" id="55" nodeType="clickEffect" presetClass="entr" presetID="10" presetSubtype="0">
                                  <p:stCondLst>
                                    <p:cond delay="0"/>
                                  </p:stCondLst>
                                  <p:childTnLst>
                                    <p:set>
                                      <p:cBhvr>
                                        <p:cTn dur="1" fill="hold" id="56">
                                          <p:stCondLst>
                                            <p:cond delay="0"/>
                                          </p:stCondLst>
                                        </p:cTn>
                                        <p:tgtEl>
                                          <p:spTgt spid="1048688">
                                            <p:txEl>
                                              <p:pRg st="7" end="7"/>
                                            </p:txEl>
                                          </p:spTgt>
                                        </p:tgtEl>
                                        <p:attrNameLst>
                                          <p:attrName>style.visibility</p:attrName>
                                        </p:attrNameLst>
                                      </p:cBhvr>
                                      <p:to>
                                        <p:strVal val="visible"/>
                                      </p:to>
                                    </p:set>
                                    <p:animEffect transition="in" filter="fade">
                                      <p:cBhvr>
                                        <p:cTn dur="2000" id="57"/>
                                        <p:tgtEl>
                                          <p:spTgt spid="104868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6" grpId="0"/>
      <p:bldP spid="1048687" grpId="0" animBg="1"/>
      <p:bldP spid="104868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689" name="Content Placeholder 2"/>
          <p:cNvSpPr>
            <a:spLocks noGrp="1"/>
          </p:cNvSpPr>
          <p:nvPr>
            <p:ph idx="1"/>
          </p:nvPr>
        </p:nvSpPr>
        <p:spPr>
          <a:xfrm>
            <a:off x="1141412" y="619124"/>
            <a:ext cx="9905999" cy="5572125"/>
          </a:xfrm>
        </p:spPr>
        <p:txBody>
          <a:bodyPr>
            <a:normAutofit/>
          </a:bodyPr>
          <a:p>
            <a:pPr indent="0" marL="0">
              <a:buNone/>
            </a:pPr>
            <a:r>
              <a:rPr dirty="0" sz="2600" lang="en-US">
                <a:latin typeface="Times New Roman" panose="02020603050405020304" pitchFamily="18" charset="0"/>
                <a:cs typeface="Times New Roman" panose="02020603050405020304" pitchFamily="18" charset="0"/>
                <a:sym typeface="+mn-ea"/>
              </a:rPr>
              <a:t> </a:t>
            </a:r>
            <a:r>
              <a:rPr b="1" dirty="0" sz="2600" lang="en-US" u="sng">
                <a:latin typeface="Times New Roman" panose="02020603050405020304" pitchFamily="18" charset="0"/>
                <a:cs typeface="Times New Roman" panose="02020603050405020304" pitchFamily="18" charset="0"/>
                <a:sym typeface="+mn-ea"/>
              </a:rPr>
              <a:t>Authors Profile</a:t>
            </a:r>
          </a:p>
          <a:p>
            <a:pPr indent="0" marL="0">
              <a:buNone/>
            </a:pPr>
            <a:r>
              <a:rPr dirty="0" sz="2200" lang="en-US">
                <a:latin typeface="Times New Roman" panose="02020603050405020304" pitchFamily="18" charset="0"/>
                <a:cs typeface="Times New Roman" panose="02020603050405020304" pitchFamily="18" charset="0"/>
                <a:sym typeface="+mn-ea"/>
              </a:rPr>
              <a:t>             Oscar Fingal </a:t>
            </a:r>
            <a:r>
              <a:rPr dirty="0" sz="2200" lang="en-US" err="1">
                <a:latin typeface="Times New Roman" panose="02020603050405020304" pitchFamily="18" charset="0"/>
                <a:cs typeface="Times New Roman" panose="02020603050405020304" pitchFamily="18" charset="0"/>
                <a:sym typeface="+mn-ea"/>
              </a:rPr>
              <a:t>O’flahertie</a:t>
            </a:r>
            <a:r>
              <a:rPr dirty="0" sz="2200" lang="en-US">
                <a:latin typeface="Times New Roman" panose="02020603050405020304" pitchFamily="18" charset="0"/>
                <a:cs typeface="Times New Roman" panose="02020603050405020304" pitchFamily="18" charset="0"/>
                <a:sym typeface="+mn-ea"/>
              </a:rPr>
              <a:t> Wills Wilde was an Irish poet and </a:t>
            </a:r>
            <a:r>
              <a:rPr dirty="0" sz="2200" lang="en-US" smtClean="0">
                <a:latin typeface="Times New Roman" panose="02020603050405020304" pitchFamily="18" charset="0"/>
                <a:cs typeface="Times New Roman" panose="02020603050405020304" pitchFamily="18" charset="0"/>
                <a:sym typeface="+mn-ea"/>
              </a:rPr>
              <a:t>playwright. He was  b</a:t>
            </a:r>
            <a:r>
              <a:rPr dirty="0" sz="2200" lang="en-US" smtClean="0">
                <a:latin typeface="Times New Roman" panose="02020603050405020304" pitchFamily="18" charset="0"/>
                <a:cs typeface="Times New Roman" panose="02020603050405020304" pitchFamily="18" charset="0"/>
              </a:rPr>
              <a:t>orn on16 </a:t>
            </a:r>
            <a:r>
              <a:rPr dirty="0" sz="2200" lang="en-US" smtClean="0">
                <a:latin typeface="Times New Roman" panose="02020603050405020304" pitchFamily="18" charset="0"/>
                <a:cs typeface="Times New Roman" panose="02020603050405020304" pitchFamily="18" charset="0"/>
              </a:rPr>
              <a:t>October1854,Westland Row, </a:t>
            </a:r>
            <a:r>
              <a:rPr dirty="0" sz="2200" lang="en-US" smtClean="0">
                <a:latin typeface="Times New Roman" panose="02020603050405020304" pitchFamily="18" charset="0"/>
                <a:cs typeface="Times New Roman" panose="02020603050405020304" pitchFamily="18" charset="0"/>
              </a:rPr>
              <a:t>Dublin, Ireland and died on </a:t>
            </a:r>
            <a:r>
              <a:rPr dirty="0" sz="2200" lang="en-US" smtClean="0">
                <a:latin typeface="Times New Roman" panose="02020603050405020304" pitchFamily="18" charset="0"/>
                <a:cs typeface="Times New Roman" panose="02020603050405020304" pitchFamily="18" charset="0"/>
              </a:rPr>
              <a:t>30 November 1900 Paris, </a:t>
            </a:r>
            <a:r>
              <a:rPr dirty="0" sz="2200" lang="en-US" smtClean="0">
                <a:latin typeface="Times New Roman" panose="02020603050405020304" pitchFamily="18" charset="0"/>
                <a:cs typeface="Times New Roman" panose="02020603050405020304" pitchFamily="18" charset="0"/>
              </a:rPr>
              <a:t>France. </a:t>
            </a:r>
            <a:r>
              <a:rPr dirty="0" sz="2200" lang="en-US" smtClean="0">
                <a:latin typeface="Times New Roman" panose="02020603050405020304" pitchFamily="18" charset="0"/>
                <a:cs typeface="Times New Roman" panose="02020603050405020304" pitchFamily="18" charset="0"/>
                <a:sym typeface="+mn-ea"/>
              </a:rPr>
              <a:t>After </a:t>
            </a:r>
            <a:r>
              <a:rPr dirty="0" sz="2200" lang="en-US">
                <a:latin typeface="Times New Roman" panose="02020603050405020304" pitchFamily="18" charset="0"/>
                <a:cs typeface="Times New Roman" panose="02020603050405020304" pitchFamily="18" charset="0"/>
                <a:sym typeface="+mn-ea"/>
              </a:rPr>
              <a:t>writing in different forms throughout the 1880’s he became one of the most popular playwrights in London in the early 1890s.</a:t>
            </a:r>
            <a:endParaRPr dirty="0" sz="2200" lang="en-US">
              <a:latin typeface="Times New Roman" panose="02020603050405020304" pitchFamily="18" charset="0"/>
              <a:cs typeface="Times New Roman" panose="02020603050405020304" pitchFamily="18" charset="0"/>
            </a:endParaRPr>
          </a:p>
          <a:p>
            <a:pPr indent="0" marL="0">
              <a:buNone/>
            </a:pPr>
            <a:r>
              <a:rPr dirty="0" sz="2200" lang="en-IN">
                <a:latin typeface="Times New Roman" panose="02020603050405020304" pitchFamily="18" charset="0"/>
                <a:cs typeface="Times New Roman" panose="02020603050405020304" pitchFamily="18" charset="0"/>
                <a:sym typeface="+mn-ea"/>
              </a:rPr>
              <a:t>             He is one of the major figures in aesthetic movement. As a spokesman for aestheticism, he tried his hand at various literary </a:t>
            </a:r>
            <a:r>
              <a:rPr dirty="0" sz="2200" lang="en-IN" smtClean="0">
                <a:latin typeface="Times New Roman" panose="02020603050405020304" pitchFamily="18" charset="0"/>
                <a:cs typeface="Times New Roman" panose="02020603050405020304" pitchFamily="18" charset="0"/>
                <a:sym typeface="+mn-ea"/>
              </a:rPr>
              <a:t>activities.</a:t>
            </a:r>
            <a:r>
              <a:rPr dirty="0" sz="2200" lang="en-US" smtClean="0">
                <a:latin typeface="Times New Roman" panose="02020603050405020304" pitchFamily="18" charset="0"/>
                <a:cs typeface="Times New Roman" panose="02020603050405020304" pitchFamily="18" charset="0"/>
              </a:rPr>
              <a:t>Known </a:t>
            </a:r>
            <a:r>
              <a:rPr dirty="0" sz="2200" lang="en-US">
                <a:latin typeface="Times New Roman" panose="02020603050405020304" pitchFamily="18" charset="0"/>
                <a:cs typeface="Times New Roman" panose="02020603050405020304" pitchFamily="18" charset="0"/>
              </a:rPr>
              <a:t>for his biting bit, flamboyant dress and glittering conversational skills Wilde became one of the best known personalities of his day. He incorporated the themes of decadence, duplicity and beauty into his works. </a:t>
            </a:r>
          </a:p>
          <a:p>
            <a:pPr indent="0" marL="0">
              <a:buNone/>
            </a:pPr>
            <a:r>
              <a:rPr dirty="0" sz="2200" lang="en-US">
                <a:latin typeface="Times New Roman" panose="02020603050405020304" pitchFamily="18" charset="0"/>
                <a:cs typeface="Times New Roman" panose="02020603050405020304" pitchFamily="18" charset="0"/>
              </a:rPr>
              <a:t>	His famous works include </a:t>
            </a:r>
            <a:r>
              <a:rPr dirty="0" sz="2200" i="1" lang="en-US" err="1">
                <a:latin typeface="Times New Roman" panose="02020603050405020304" pitchFamily="18" charset="0"/>
                <a:cs typeface="Times New Roman" panose="02020603050405020304" pitchFamily="18" charset="0"/>
              </a:rPr>
              <a:t>Revenna</a:t>
            </a:r>
            <a:r>
              <a:rPr dirty="0" sz="2200" lang="en-US">
                <a:latin typeface="Times New Roman" panose="02020603050405020304" pitchFamily="18" charset="0"/>
                <a:cs typeface="Times New Roman" panose="02020603050405020304" pitchFamily="18" charset="0"/>
              </a:rPr>
              <a:t> (1878), </a:t>
            </a:r>
            <a:r>
              <a:rPr dirty="0" sz="2200" i="1" lang="en-US">
                <a:latin typeface="Times New Roman" panose="02020603050405020304" pitchFamily="18" charset="0"/>
                <a:cs typeface="Times New Roman" panose="02020603050405020304" pitchFamily="18" charset="0"/>
              </a:rPr>
              <a:t>The Happy Prince and other Stories  </a:t>
            </a:r>
            <a:r>
              <a:rPr dirty="0" sz="2200" lang="en-US">
                <a:latin typeface="Times New Roman" panose="02020603050405020304" pitchFamily="18" charset="0"/>
                <a:cs typeface="Times New Roman" panose="02020603050405020304" pitchFamily="18" charset="0"/>
              </a:rPr>
              <a:t>(1888), </a:t>
            </a:r>
            <a:r>
              <a:rPr dirty="0" sz="2200" i="1" lang="en-US">
                <a:latin typeface="Times New Roman" panose="02020603050405020304" pitchFamily="18" charset="0"/>
                <a:cs typeface="Times New Roman" panose="02020603050405020304" pitchFamily="18" charset="0"/>
              </a:rPr>
              <a:t>The House of Pomegranates </a:t>
            </a:r>
            <a:r>
              <a:rPr dirty="0" sz="2200" lang="en-US">
                <a:latin typeface="Times New Roman" panose="02020603050405020304" pitchFamily="18" charset="0"/>
                <a:cs typeface="Times New Roman" panose="02020603050405020304" pitchFamily="18" charset="0"/>
              </a:rPr>
              <a:t>(1891), </a:t>
            </a:r>
            <a:r>
              <a:rPr dirty="0" sz="2200" i="1" lang="en-US">
                <a:latin typeface="Times New Roman" panose="02020603050405020304" pitchFamily="18" charset="0"/>
                <a:cs typeface="Times New Roman" panose="02020603050405020304" pitchFamily="18" charset="0"/>
              </a:rPr>
              <a:t>The Picture of Dorian Gray </a:t>
            </a:r>
            <a:r>
              <a:rPr dirty="0" sz="2200" lang="en-US">
                <a:latin typeface="Times New Roman" panose="02020603050405020304" pitchFamily="18" charset="0"/>
                <a:cs typeface="Times New Roman" panose="02020603050405020304" pitchFamily="18" charset="0"/>
              </a:rPr>
              <a:t>(1891), </a:t>
            </a:r>
            <a:r>
              <a:rPr dirty="0" sz="2200" i="1" lang="en-US">
                <a:latin typeface="Times New Roman" panose="02020603050405020304" pitchFamily="18" charset="0"/>
                <a:cs typeface="Times New Roman" panose="02020603050405020304" pitchFamily="18" charset="0"/>
              </a:rPr>
              <a:t>The Woman of No Importance </a:t>
            </a:r>
            <a:r>
              <a:rPr dirty="0" sz="2200" lang="en-US">
                <a:latin typeface="Times New Roman" panose="02020603050405020304" pitchFamily="18" charset="0"/>
                <a:cs typeface="Times New Roman" panose="02020603050405020304" pitchFamily="18" charset="0"/>
              </a:rPr>
              <a:t>(1983) and </a:t>
            </a:r>
            <a:r>
              <a:rPr dirty="0" sz="2200" i="1" lang="en-US">
                <a:latin typeface="Times New Roman" panose="02020603050405020304" pitchFamily="18" charset="0"/>
                <a:cs typeface="Times New Roman" panose="02020603050405020304" pitchFamily="18" charset="0"/>
              </a:rPr>
              <a:t>The Importance of Being Ernest </a:t>
            </a:r>
            <a:r>
              <a:rPr dirty="0" sz="2200" lang="en-US">
                <a:latin typeface="Times New Roman" panose="02020603050405020304" pitchFamily="18" charset="0"/>
                <a:cs typeface="Times New Roman" panose="02020603050405020304" pitchFamily="18" charset="0"/>
              </a:rPr>
              <a:t>(1899). </a:t>
            </a:r>
            <a:endParaRPr dirty="0" sz="2200" lang="en-IN">
              <a:latin typeface="Times New Roman" panose="020206030504050203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689">
                                            <p:txEl>
                                              <p:pRg st="0" end="0"/>
                                            </p:txEl>
                                          </p:spTgt>
                                        </p:tgtEl>
                                        <p:attrNameLst>
                                          <p:attrName>style.visibility</p:attrName>
                                        </p:attrNameLst>
                                      </p:cBhvr>
                                      <p:to>
                                        <p:strVal val="visible"/>
                                      </p:to>
                                    </p:set>
                                    <p:animEffect transition="in" filter="fade">
                                      <p:cBhvr>
                                        <p:cTn dur="2000" id="7"/>
                                        <p:tgtEl>
                                          <p:spTgt spid="1048689">
                                            <p:txEl>
                                              <p:pRg st="0" end="0"/>
                                            </p:txEl>
                                          </p:spTgt>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048689">
                                            <p:txEl>
                                              <p:pRg st="1" end="1"/>
                                            </p:txEl>
                                          </p:spTgt>
                                        </p:tgtEl>
                                        <p:attrNameLst>
                                          <p:attrName>style.visibility</p:attrName>
                                        </p:attrNameLst>
                                      </p:cBhvr>
                                      <p:to>
                                        <p:strVal val="visible"/>
                                      </p:to>
                                    </p:set>
                                    <p:animEffect transition="in" filter="fade">
                                      <p:cBhvr>
                                        <p:cTn dur="2000" id="12"/>
                                        <p:tgtEl>
                                          <p:spTgt spid="1048689">
                                            <p:txEl>
                                              <p:pRg st="1" end="1"/>
                                            </p:txEl>
                                          </p:spTgt>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8689">
                                            <p:txEl>
                                              <p:pRg st="2" end="2"/>
                                            </p:txEl>
                                          </p:spTgt>
                                        </p:tgtEl>
                                        <p:attrNameLst>
                                          <p:attrName>style.visibility</p:attrName>
                                        </p:attrNameLst>
                                      </p:cBhvr>
                                      <p:to>
                                        <p:strVal val="visible"/>
                                      </p:to>
                                    </p:set>
                                    <p:animEffect transition="in" filter="fade">
                                      <p:cBhvr>
                                        <p:cTn dur="2000" id="17"/>
                                        <p:tgtEl>
                                          <p:spTgt spid="10486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49" name=""/>
        <p:cNvGrpSpPr/>
        <p:nvPr/>
      </p:nvGrpSpPr>
      <p:grpSpPr>
        <a:xfrm>
          <a:off x="0" y="0"/>
          <a:ext cx="0" cy="0"/>
          <a:chOff x="0" y="0"/>
          <a:chExt cx="0" cy="0"/>
        </a:xfrm>
      </p:grpSpPr>
      <p:pic>
        <p:nvPicPr>
          <p:cNvPr id="2097156" name="Picture 2"/>
          <p:cNvPicPr>
            <a:picLocks noChangeAspect="1" noMove="1" noResize="1" noRot="1" noGrp="1" noAdjustHandles="1" noEditPoints="1" noChangeArrowheads="1" noChangeShapeType="1" noCrop="1"/>
          </p:cNvPicPr>
          <p:nvPr/>
        </p:nvPicPr>
        <p:blipFill>
          <a:blip xmlns:r="http://schemas.openxmlformats.org/officeDocument/2006/relationships" r:embed="rId2">
            <a:alphaModFix amt="30000"/>
          </a:blip>
          <a:srcRect/>
          <a:stretch>
            <a:fillRect/>
          </a:stretch>
        </p:blipFill>
        <p:spPr bwMode="auto">
          <a:xfrm>
            <a:off x="0" y="-1"/>
            <a:ext cx="12192003" cy="6858001"/>
          </a:xfrm>
          <a:prstGeom prst="rect"/>
          <a:noFill/>
        </p:spPr>
      </p:pic>
      <p:grpSp>
        <p:nvGrpSpPr>
          <p:cNvPr id="50" name="Group 188"/>
          <p:cNvGrpSpPr>
            <a:grpSpLocks noMove="1" noResize="1" noRot="1" noGrp="1" noChangeAspect="1"/>
          </p:cNvGrpSpPr>
          <p:nvPr/>
        </p:nvGrpSpPr>
        <p:grpSpPr>
          <a:xfrm>
            <a:off x="-14288" y="0"/>
            <a:ext cx="12053888" cy="6858001"/>
            <a:chOff x="-14288" y="0"/>
            <a:chExt cx="12053888" cy="6858001"/>
          </a:xfrm>
        </p:grpSpPr>
        <p:grpSp>
          <p:nvGrpSpPr>
            <p:cNvPr id="51" name="Group 189"/>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gradFill>
          </p:grpSpPr>
          <p:sp>
            <p:nvSpPr>
              <p:cNvPr id="1048690" name="Rectangle 5"/>
              <p:cNvSpPr>
                <a:spLocks noChangeArrowheads="1"/>
              </p:cNvSpPr>
              <p:nvPr/>
            </p:nvSpPr>
            <p:spPr bwMode="auto">
              <a:xfrm>
                <a:off x="114300" y="4763"/>
                <a:ext cx="23813" cy="2181225"/>
              </a:xfrm>
              <a:prstGeom prst="rect"/>
              <a:grpFill/>
              <a:ln>
                <a:noFill/>
              </a:ln>
            </p:spPr>
          </p:sp>
          <p:sp>
            <p:nvSpPr>
              <p:cNvPr id="1048691" name="Freeform 6"/>
              <p:cNvSpPr>
                <a:spLocks noEditPoints="1"/>
              </p:cNvSpPr>
              <p:nvPr/>
            </p:nvSpPr>
            <p:spPr bwMode="auto">
              <a:xfrm>
                <a:off x="33337"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692" name="Freeform 7"/>
              <p:cNvSpPr>
                <a:spLocks noEditPoints="1"/>
              </p:cNvSpPr>
              <p:nvPr/>
            </p:nvSpPr>
            <p:spPr bwMode="auto">
              <a:xfrm>
                <a:off x="28575"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693" name="Freeform 8"/>
              <p:cNvSpPr/>
              <p:nvPr/>
            </p:nvSpPr>
            <p:spPr bwMode="auto">
              <a:xfrm>
                <a:off x="200025" y="4763"/>
                <a:ext cx="369888" cy="1811338"/>
              </a:xfrm>
              <a:custGeom>
                <a:avLst/>
                <a:ah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1048694" name="Freeform 9"/>
              <p:cNvSpPr>
                <a:spLocks noEditPoints="1"/>
              </p:cNvSpPr>
              <p:nvPr/>
            </p:nvSpPr>
            <p:spPr bwMode="auto">
              <a:xfrm>
                <a:off x="503237" y="1801813"/>
                <a:ext cx="190500" cy="188913"/>
              </a:xfrm>
              <a:custGeom>
                <a:avLst/>
                <a:ah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1048695" name="Freeform 10"/>
              <p:cNvSpPr/>
              <p:nvPr/>
            </p:nvSpPr>
            <p:spPr bwMode="auto">
              <a:xfrm>
                <a:off x="285750" y="4763"/>
                <a:ext cx="369888" cy="1430338"/>
              </a:xfrm>
              <a:custGeom>
                <a:avLst/>
                <a:ah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1048696" name="Freeform 11"/>
              <p:cNvSpPr/>
              <p:nvPr/>
            </p:nvSpPr>
            <p:spPr bwMode="auto">
              <a:xfrm>
                <a:off x="546100"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8697" name="Freeform 12"/>
              <p:cNvSpPr>
                <a:spLocks noEditPoints="1"/>
              </p:cNvSpPr>
              <p:nvPr/>
            </p:nvSpPr>
            <p:spPr bwMode="auto">
              <a:xfrm>
                <a:off x="588962" y="1420813"/>
                <a:ext cx="190500" cy="190500"/>
              </a:xfrm>
              <a:custGeom>
                <a:avLst/>
                <a:ah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1048698" name="Freeform 13"/>
              <p:cNvSpPr>
                <a:spLocks noEditPoints="1"/>
              </p:cNvSpPr>
              <p:nvPr/>
            </p:nvSpPr>
            <p:spPr bwMode="auto">
              <a:xfrm>
                <a:off x="588962"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699" name="Freeform 14"/>
              <p:cNvSpPr/>
              <p:nvPr/>
            </p:nvSpPr>
            <p:spPr bwMode="auto">
              <a:xfrm>
                <a:off x="641350" y="0"/>
                <a:ext cx="422275" cy="527050"/>
              </a:xfrm>
              <a:custGeom>
                <a:avLst/>
                <a:ah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1048700" name="Freeform 15"/>
              <p:cNvSpPr>
                <a:spLocks noEditPoints="1"/>
              </p:cNvSpPr>
              <p:nvPr/>
            </p:nvSpPr>
            <p:spPr bwMode="auto">
              <a:xfrm>
                <a:off x="1020762"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8701" name="Line 16"/>
              <p:cNvSpPr>
                <a:spLocks noChangeShapeType="1"/>
              </p:cNvSpPr>
              <p:nvPr/>
            </p:nvSpPr>
            <p:spPr bwMode="auto">
              <a:xfrm>
                <a:off x="-4763" y="9525"/>
                <a:ext cx="0" cy="0"/>
              </a:xfrm>
              <a:prstGeom prst="line"/>
              <a:grpFill/>
              <a:ln w="15" cap="flat">
                <a:solidFill>
                  <a:srgbClr val="FFFFFF"/>
                </a:solidFill>
                <a:prstDash val="solid"/>
                <a:miter lim="800000"/>
              </a:ln>
            </p:spPr>
          </p:sp>
          <p:sp>
            <p:nvSpPr>
              <p:cNvPr id="1048702" name="Freeform 17"/>
              <p:cNvSpPr/>
              <p:nvPr/>
            </p:nvSpPr>
            <p:spPr bwMode="auto">
              <a:xfrm>
                <a:off x="9525" y="1801813"/>
                <a:ext cx="123825" cy="127000"/>
              </a:xfrm>
              <a:custGeom>
                <a:avLst/>
                <a:ahLst/>
                <a:rect l="0" t="0" r="r" b="b"/>
                <a:pathLst>
                  <a:path w="78" h="80">
                    <a:moveTo>
                      <a:pt x="6" y="80"/>
                    </a:moveTo>
                    <a:lnTo>
                      <a:pt x="0" y="71"/>
                    </a:lnTo>
                    <a:lnTo>
                      <a:pt x="69" y="0"/>
                    </a:lnTo>
                    <a:lnTo>
                      <a:pt x="78" y="9"/>
                    </a:lnTo>
                    <a:lnTo>
                      <a:pt x="6" y="80"/>
                    </a:lnTo>
                    <a:close/>
                  </a:path>
                </a:pathLst>
              </a:custGeom>
              <a:grpFill/>
              <a:ln>
                <a:noFill/>
              </a:ln>
            </p:spPr>
          </p:sp>
          <p:sp>
            <p:nvSpPr>
              <p:cNvPr id="1048703" name="Freeform 18"/>
              <p:cNvSpPr/>
              <p:nvPr/>
            </p:nvSpPr>
            <p:spPr bwMode="auto">
              <a:xfrm>
                <a:off x="-9525" y="3549650"/>
                <a:ext cx="147638" cy="481013"/>
              </a:xfrm>
              <a:custGeom>
                <a:avLst/>
                <a:ah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1048704" name="Freeform 19"/>
              <p:cNvSpPr/>
              <p:nvPr/>
            </p:nvSpPr>
            <p:spPr bwMode="auto">
              <a:xfrm>
                <a:off x="128587"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8705" name="Freeform 20"/>
              <p:cNvSpPr>
                <a:spLocks noEditPoints="1"/>
              </p:cNvSpPr>
              <p:nvPr/>
            </p:nvSpPr>
            <p:spPr bwMode="auto">
              <a:xfrm>
                <a:off x="204787" y="1849438"/>
                <a:ext cx="114300" cy="107950"/>
              </a:xfrm>
              <a:custGeom>
                <a:avLst/>
                <a:ah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1048706" name="Rectangle 21"/>
              <p:cNvSpPr>
                <a:spLocks noChangeArrowheads="1"/>
              </p:cNvSpPr>
              <p:nvPr/>
            </p:nvSpPr>
            <p:spPr bwMode="auto">
              <a:xfrm>
                <a:off x="133350" y="4662488"/>
                <a:ext cx="23813" cy="2181225"/>
              </a:xfrm>
              <a:prstGeom prst="rect"/>
              <a:grpFill/>
              <a:ln>
                <a:noFill/>
              </a:ln>
            </p:spPr>
          </p:sp>
          <p:sp>
            <p:nvSpPr>
              <p:cNvPr id="1048707" name="Freeform 22"/>
              <p:cNvSpPr/>
              <p:nvPr/>
            </p:nvSpPr>
            <p:spPr bwMode="auto">
              <a:xfrm>
                <a:off x="223837" y="5041900"/>
                <a:ext cx="369888" cy="1801813"/>
              </a:xfrm>
              <a:custGeom>
                <a:avLst/>
                <a:ah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1048708" name="Freeform 23"/>
              <p:cNvSpPr>
                <a:spLocks noEditPoints="1"/>
              </p:cNvSpPr>
              <p:nvPr/>
            </p:nvSpPr>
            <p:spPr bwMode="auto">
              <a:xfrm>
                <a:off x="52387"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709" name="Freeform 24"/>
              <p:cNvSpPr/>
              <p:nvPr/>
            </p:nvSpPr>
            <p:spPr bwMode="auto">
              <a:xfrm>
                <a:off x="-14288" y="5627688"/>
                <a:ext cx="85725" cy="1216025"/>
              </a:xfrm>
              <a:custGeom>
                <a:avLst/>
                <a:ah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1048710" name="Freeform 25"/>
              <p:cNvSpPr>
                <a:spLocks noEditPoints="1"/>
              </p:cNvSpPr>
              <p:nvPr/>
            </p:nvSpPr>
            <p:spPr bwMode="auto">
              <a:xfrm>
                <a:off x="527050"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11" name="Freeform 26"/>
              <p:cNvSpPr/>
              <p:nvPr/>
            </p:nvSpPr>
            <p:spPr bwMode="auto">
              <a:xfrm>
                <a:off x="309562" y="5422900"/>
                <a:ext cx="374650" cy="1425575"/>
              </a:xfrm>
              <a:custGeom>
                <a:avLst/>
                <a:ah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1048712" name="Freeform 27"/>
              <p:cNvSpPr/>
              <p:nvPr/>
            </p:nvSpPr>
            <p:spPr bwMode="auto">
              <a:xfrm>
                <a:off x="569912"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8713" name="Freeform 28"/>
              <p:cNvSpPr>
                <a:spLocks noEditPoints="1"/>
              </p:cNvSpPr>
              <p:nvPr/>
            </p:nvSpPr>
            <p:spPr bwMode="auto">
              <a:xfrm>
                <a:off x="612775"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714" name="Freeform 29"/>
              <p:cNvSpPr>
                <a:spLocks noEditPoints="1"/>
              </p:cNvSpPr>
              <p:nvPr/>
            </p:nvSpPr>
            <p:spPr bwMode="auto">
              <a:xfrm>
                <a:off x="612775"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715" name="Freeform 30"/>
              <p:cNvSpPr/>
              <p:nvPr/>
            </p:nvSpPr>
            <p:spPr bwMode="auto">
              <a:xfrm>
                <a:off x="669925" y="6330950"/>
                <a:ext cx="417513" cy="517525"/>
              </a:xfrm>
              <a:custGeom>
                <a:avLst/>
                <a:ah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1048716" name="Freeform 31"/>
              <p:cNvSpPr>
                <a:spLocks noEditPoints="1"/>
              </p:cNvSpPr>
              <p:nvPr/>
            </p:nvSpPr>
            <p:spPr bwMode="auto">
              <a:xfrm>
                <a:off x="1049337"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52" name="Group 190"/>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gradFill>
          </p:grpSpPr>
          <p:sp>
            <p:nvSpPr>
              <p:cNvPr id="1048717" name="Freeform 32"/>
              <p:cNvSpPr/>
              <p:nvPr/>
            </p:nvSpPr>
            <p:spPr bwMode="auto">
              <a:xfrm>
                <a:off x="11483975" y="0"/>
                <a:ext cx="417513" cy="512763"/>
              </a:xfrm>
              <a:custGeom>
                <a:avLst/>
                <a:ah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048718" name="Freeform 33"/>
              <p:cNvSpPr>
                <a:spLocks noEditPoints="1"/>
              </p:cNvSpPr>
              <p:nvPr/>
            </p:nvSpPr>
            <p:spPr bwMode="auto">
              <a:xfrm>
                <a:off x="11364912" y="474663"/>
                <a:ext cx="157163" cy="152400"/>
              </a:xfrm>
              <a:custGeom>
                <a:avLst/>
                <a:ah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048719" name="Freeform 34"/>
              <p:cNvSpPr>
                <a:spLocks noEditPoints="1"/>
              </p:cNvSpPr>
              <p:nvPr/>
            </p:nvSpPr>
            <p:spPr bwMode="auto">
              <a:xfrm>
                <a:off x="11631612" y="1539875"/>
                <a:ext cx="188913"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20" name="Freeform 35"/>
              <p:cNvSpPr/>
              <p:nvPr/>
            </p:nvSpPr>
            <p:spPr bwMode="auto">
              <a:xfrm>
                <a:off x="11531600" y="5694363"/>
                <a:ext cx="298450" cy="1154113"/>
              </a:xfrm>
              <a:custGeom>
                <a:avLst/>
                <a:ah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048721" name="Freeform 36"/>
              <p:cNvSpPr>
                <a:spLocks noEditPoints="1"/>
              </p:cNvSpPr>
              <p:nvPr/>
            </p:nvSpPr>
            <p:spPr bwMode="auto">
              <a:xfrm>
                <a:off x="11772900" y="5551488"/>
                <a:ext cx="157163" cy="155575"/>
              </a:xfrm>
              <a:custGeom>
                <a:avLst/>
                <a:ah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048722" name="Freeform 37"/>
              <p:cNvSpPr/>
              <p:nvPr/>
            </p:nvSpPr>
            <p:spPr bwMode="auto">
              <a:xfrm>
                <a:off x="11710987" y="4763"/>
                <a:ext cx="304800" cy="1544638"/>
              </a:xfrm>
              <a:custGeom>
                <a:avLst/>
                <a:ah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048723" name="Freeform 38"/>
              <p:cNvSpPr>
                <a:spLocks noEditPoints="1"/>
              </p:cNvSpPr>
              <p:nvPr/>
            </p:nvSpPr>
            <p:spPr bwMode="auto">
              <a:xfrm>
                <a:off x="11636375" y="4867275"/>
                <a:ext cx="188913"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24" name="Freeform 39"/>
              <p:cNvSpPr/>
              <p:nvPr/>
            </p:nvSpPr>
            <p:spPr bwMode="auto">
              <a:xfrm>
                <a:off x="11441112" y="5046663"/>
                <a:ext cx="307975" cy="1801813"/>
              </a:xfrm>
              <a:custGeom>
                <a:avLst/>
                <a:ah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048725" name="Freeform 40"/>
              <p:cNvSpPr>
                <a:spLocks noEditPoints="1"/>
              </p:cNvSpPr>
              <p:nvPr/>
            </p:nvSpPr>
            <p:spPr bwMode="auto">
              <a:xfrm>
                <a:off x="11849100" y="64166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726" name="Rectangle 41"/>
              <p:cNvSpPr>
                <a:spLocks noChangeArrowheads="1"/>
              </p:cNvSpPr>
              <p:nvPr/>
            </p:nvSpPr>
            <p:spPr bwMode="auto">
              <a:xfrm>
                <a:off x="11939587" y="6596063"/>
                <a:ext cx="23813" cy="252413"/>
              </a:xfrm>
              <a:prstGeom prst="rect"/>
              <a:grpFill/>
              <a:ln>
                <a:noFill/>
              </a:ln>
            </p:spPr>
          </p:sp>
        </p:grpSp>
      </p:grpSp>
      <p:grpSp>
        <p:nvGrpSpPr>
          <p:cNvPr id="53" name="Group 229"/>
          <p:cNvGrpSpPr>
            <a:grpSpLocks noMove="1" noResize="1" noRot="1" noGrp="1" noChangeAspect="1"/>
          </p:cNvGrpSpPr>
          <p:nvPr/>
        </p:nvGrpSpPr>
        <p:grpSpPr>
          <a:xfrm>
            <a:off x="0" y="-1"/>
            <a:ext cx="12192003" cy="6858001"/>
            <a:chOff x="0" y="-1"/>
            <a:chExt cx="12192003" cy="6858001"/>
          </a:xfrm>
        </p:grpSpPr>
        <p:sp useBgFill="1">
          <p:nvSpPr>
            <p:cNvPr id="1048727" name="Rectangle 230"/>
            <p:cNvSpPr/>
            <p:nvPr/>
          </p:nvSpPr>
          <p:spPr>
            <a:xfrm>
              <a:off x="1" y="-1"/>
              <a:ext cx="12192000" cy="68580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lang="en-US"/>
            </a:p>
          </p:txBody>
        </p:sp>
        <p:pic>
          <p:nvPicPr>
            <p:cNvPr id="2097157" name="Picture 2"/>
            <p:cNvPicPr>
              <a:picLocks noChangeAspect="1" noChangeArrowheads="1"/>
            </p:cNvPicPr>
            <p:nvPr/>
          </p:nvPicPr>
          <p:blipFill>
            <a:blip xmlns:r="http://schemas.openxmlformats.org/officeDocument/2006/relationships" r:embed="rId2">
              <a:alphaModFix amt="30000"/>
              <a:duotone>
                <a:prstClr val="black"/>
                <a:schemeClr val="tx2">
                  <a:tint val="45000"/>
                  <a:satMod val="400000"/>
                </a:schemeClr>
              </a:duotone>
            </a:blip>
            <a:srcRect/>
            <a:stretch>
              <a:fillRect/>
            </a:stretch>
          </p:blipFill>
          <p:spPr bwMode="auto">
            <a:xfrm>
              <a:off x="0" y="-1"/>
              <a:ext cx="12192003" cy="6858001"/>
            </a:xfrm>
            <a:prstGeom prst="rect"/>
            <a:noFill/>
          </p:spPr>
        </p:pic>
      </p:grpSp>
      <p:sp>
        <p:nvSpPr>
          <p:cNvPr id="1048728" name="Title 1"/>
          <p:cNvSpPr>
            <a:spLocks noGrp="1"/>
          </p:cNvSpPr>
          <p:nvPr>
            <p:ph type="ctrTitle"/>
          </p:nvPr>
        </p:nvSpPr>
        <p:spPr>
          <a:xfrm>
            <a:off x="6524626" y="83297"/>
            <a:ext cx="4598985" cy="1066630"/>
          </a:xfrm>
        </p:spPr>
        <p:txBody>
          <a:bodyPr anchor="ctr" bIns="45720" lIns="91440" rIns="91440" rtlCol="0" tIns="45720" vert="horz">
            <a:normAutofit/>
          </a:bodyPr>
          <a:p>
            <a:r>
              <a:rPr b="1" dirty="0" sz="3600" lang="en-US"/>
              <a:t>Anton </a:t>
            </a:r>
            <a:r>
              <a:rPr b="1" dirty="0" sz="3600" lang="en-US" err="1"/>
              <a:t>chekhov</a:t>
            </a:r>
            <a:r>
              <a:rPr b="1" dirty="0" sz="3600" lang="en-US"/>
              <a:t> </a:t>
            </a:r>
          </a:p>
        </p:txBody>
      </p:sp>
      <p:pic>
        <p:nvPicPr>
          <p:cNvPr id="2097158" name="Picture 8" descr="A person with glasses and a beard  Description automatically generated with low confidence"/>
          <p:cNvPicPr>
            <a:picLocks noChangeAspect="1"/>
          </p:cNvPicPr>
          <p:nvPr/>
        </p:nvPicPr>
        <p:blipFill rotWithShape="1">
          <a:blip xmlns:r="http://schemas.openxmlformats.org/officeDocument/2006/relationships" r:embed="rId3"/>
          <a:srcRect l="10390" r="640"/>
          <a:stretch>
            <a:fillRect/>
          </a:stretch>
        </p:blipFill>
        <p:spPr>
          <a:xfrm>
            <a:off x="-5597" y="10"/>
            <a:ext cx="6101597" cy="6857990"/>
          </a:xfrm>
          <a:prstGeom prst="rect"/>
        </p:spPr>
      </p:pic>
      <p:grpSp>
        <p:nvGrpSpPr>
          <p:cNvPr id="54" name="Group 233"/>
          <p:cNvGrpSpPr>
            <a:grpSpLocks noMove="1" noResize="1" noRot="1" noGrp="1" noChangeAspect="1"/>
          </p:cNvGrpSpPr>
          <p:nvPr/>
        </p:nvGrpSpPr>
        <p:grpSpPr>
          <a:xfrm>
            <a:off x="0" y="0"/>
            <a:ext cx="2305051" cy="6858001"/>
            <a:chOff x="0" y="0"/>
            <a:chExt cx="2305051" cy="6858001"/>
          </a:xfrm>
          <a:solidFill>
            <a:schemeClr val="tx1">
              <a:alpha val="70000"/>
            </a:schemeClr>
          </a:solidFill>
          <a:effectLst/>
        </p:grpSpPr>
        <p:sp>
          <p:nvSpPr>
            <p:cNvPr id="1048729" name="Rectangle 234"/>
            <p:cNvSpPr>
              <a:spLocks noChangeArrowheads="1"/>
            </p:cNvSpPr>
            <p:nvPr/>
          </p:nvSpPr>
          <p:spPr bwMode="auto">
            <a:xfrm>
              <a:off x="1209675" y="4763"/>
              <a:ext cx="23813" cy="2181225"/>
            </a:xfrm>
            <a:prstGeom prst="rect"/>
            <a:grpFill/>
            <a:ln>
              <a:noFill/>
            </a:ln>
          </p:spPr>
        </p:sp>
        <p:sp>
          <p:nvSpPr>
            <p:cNvPr id="1048730" name="Freeform 6"/>
            <p:cNvSpPr>
              <a:spLocks noEditPoints="1"/>
            </p:cNvSpPr>
            <p:nvPr/>
          </p:nvSpPr>
          <p:spPr bwMode="auto">
            <a:xfrm>
              <a:off x="1128713"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731" name="Freeform 7"/>
            <p:cNvSpPr>
              <a:spLocks noEditPoints="1"/>
            </p:cNvSpPr>
            <p:nvPr/>
          </p:nvSpPr>
          <p:spPr bwMode="auto">
            <a:xfrm>
              <a:off x="1123950"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32" name="Rectangle 237"/>
            <p:cNvSpPr>
              <a:spLocks noChangeArrowheads="1"/>
            </p:cNvSpPr>
            <p:nvPr/>
          </p:nvSpPr>
          <p:spPr bwMode="auto">
            <a:xfrm>
              <a:off x="414338" y="9525"/>
              <a:ext cx="28575" cy="4481513"/>
            </a:xfrm>
            <a:prstGeom prst="rect"/>
            <a:grpFill/>
            <a:ln>
              <a:noFill/>
            </a:ln>
          </p:spPr>
        </p:sp>
        <p:sp>
          <p:nvSpPr>
            <p:cNvPr id="1048733" name="Freeform 9"/>
            <p:cNvSpPr>
              <a:spLocks noEditPoints="1"/>
            </p:cNvSpPr>
            <p:nvPr/>
          </p:nvSpPr>
          <p:spPr bwMode="auto">
            <a:xfrm>
              <a:off x="333375"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34" name="Freeform 10"/>
            <p:cNvSpPr/>
            <p:nvPr/>
          </p:nvSpPr>
          <p:spPr bwMode="auto">
            <a:xfrm>
              <a:off x="190500" y="9525"/>
              <a:ext cx="152400" cy="908050"/>
            </a:xfrm>
            <a:custGeom>
              <a:avLst/>
              <a:ahLst/>
              <a:rect l="0" t="0" r="r" b="b"/>
              <a:pathLst>
                <a:path w="96" h="572">
                  <a:moveTo>
                    <a:pt x="15" y="572"/>
                  </a:moveTo>
                  <a:lnTo>
                    <a:pt x="0" y="566"/>
                  </a:lnTo>
                  <a:lnTo>
                    <a:pt x="81" y="380"/>
                  </a:lnTo>
                  <a:lnTo>
                    <a:pt x="81" y="0"/>
                  </a:lnTo>
                  <a:lnTo>
                    <a:pt x="96" y="0"/>
                  </a:lnTo>
                  <a:lnTo>
                    <a:pt x="96" y="383"/>
                  </a:lnTo>
                  <a:lnTo>
                    <a:pt x="15" y="572"/>
                  </a:lnTo>
                  <a:close/>
                </a:path>
              </a:pathLst>
            </a:custGeom>
            <a:grpFill/>
            <a:ln>
              <a:noFill/>
            </a:ln>
          </p:spPr>
        </p:sp>
        <p:sp>
          <p:nvSpPr>
            <p:cNvPr id="1048735" name="Freeform 11"/>
            <p:cNvSpPr/>
            <p:nvPr/>
          </p:nvSpPr>
          <p:spPr bwMode="auto">
            <a:xfrm>
              <a:off x="1290638" y="14288"/>
              <a:ext cx="376238" cy="1801813"/>
            </a:xfrm>
            <a:custGeom>
              <a:avLst/>
              <a:ah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p:spPr>
        </p:sp>
        <p:sp>
          <p:nvSpPr>
            <p:cNvPr id="1048736" name="Freeform 12"/>
            <p:cNvSpPr>
              <a:spLocks noEditPoints="1"/>
            </p:cNvSpPr>
            <p:nvPr/>
          </p:nvSpPr>
          <p:spPr bwMode="auto">
            <a:xfrm>
              <a:off x="1600200" y="180181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737" name="Freeform 13"/>
            <p:cNvSpPr/>
            <p:nvPr/>
          </p:nvSpPr>
          <p:spPr bwMode="auto">
            <a:xfrm>
              <a:off x="1381125" y="9525"/>
              <a:ext cx="371475" cy="1425575"/>
            </a:xfrm>
            <a:custGeom>
              <a:avLst/>
              <a:ah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p:spPr>
        </p:sp>
        <p:sp>
          <p:nvSpPr>
            <p:cNvPr id="1048738" name="Freeform 14"/>
            <p:cNvSpPr/>
            <p:nvPr/>
          </p:nvSpPr>
          <p:spPr bwMode="auto">
            <a:xfrm>
              <a:off x="1643063"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8739" name="Freeform 15"/>
            <p:cNvSpPr>
              <a:spLocks noEditPoints="1"/>
            </p:cNvSpPr>
            <p:nvPr/>
          </p:nvSpPr>
          <p:spPr bwMode="auto">
            <a:xfrm>
              <a:off x="1685925" y="14208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40" name="Freeform 16"/>
            <p:cNvSpPr>
              <a:spLocks noEditPoints="1"/>
            </p:cNvSpPr>
            <p:nvPr/>
          </p:nvSpPr>
          <p:spPr bwMode="auto">
            <a:xfrm>
              <a:off x="168592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41" name="Freeform 17"/>
            <p:cNvSpPr/>
            <p:nvPr/>
          </p:nvSpPr>
          <p:spPr bwMode="auto">
            <a:xfrm>
              <a:off x="1743075" y="4763"/>
              <a:ext cx="419100" cy="522288"/>
            </a:xfrm>
            <a:custGeom>
              <a:avLst/>
              <a:ah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p:spPr>
        </p:sp>
        <p:sp>
          <p:nvSpPr>
            <p:cNvPr id="1048742" name="Freeform 18"/>
            <p:cNvSpPr>
              <a:spLocks noEditPoints="1"/>
            </p:cNvSpPr>
            <p:nvPr/>
          </p:nvSpPr>
          <p:spPr bwMode="auto">
            <a:xfrm>
              <a:off x="2119313"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8743" name="Freeform 19"/>
            <p:cNvSpPr/>
            <p:nvPr/>
          </p:nvSpPr>
          <p:spPr bwMode="auto">
            <a:xfrm>
              <a:off x="952500" y="4763"/>
              <a:ext cx="152400" cy="908050"/>
            </a:xfrm>
            <a:custGeom>
              <a:avLst/>
              <a:ahLst/>
              <a:rect l="0" t="0" r="r" b="b"/>
              <a:pathLst>
                <a:path w="96" h="572">
                  <a:moveTo>
                    <a:pt x="15" y="572"/>
                  </a:moveTo>
                  <a:lnTo>
                    <a:pt x="0" y="572"/>
                  </a:lnTo>
                  <a:lnTo>
                    <a:pt x="0" y="189"/>
                  </a:lnTo>
                  <a:lnTo>
                    <a:pt x="81" y="0"/>
                  </a:lnTo>
                  <a:lnTo>
                    <a:pt x="96" y="6"/>
                  </a:lnTo>
                  <a:lnTo>
                    <a:pt x="15" y="192"/>
                  </a:lnTo>
                  <a:lnTo>
                    <a:pt x="15" y="572"/>
                  </a:lnTo>
                  <a:close/>
                </a:path>
              </a:pathLst>
            </a:custGeom>
            <a:grpFill/>
            <a:ln>
              <a:noFill/>
            </a:ln>
          </p:spPr>
        </p:sp>
        <p:sp>
          <p:nvSpPr>
            <p:cNvPr id="1048744" name="Freeform 20"/>
            <p:cNvSpPr>
              <a:spLocks noEditPoints="1"/>
            </p:cNvSpPr>
            <p:nvPr/>
          </p:nvSpPr>
          <p:spPr bwMode="auto">
            <a:xfrm>
              <a:off x="866775"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p:spPr>
        </p:sp>
        <p:sp>
          <p:nvSpPr>
            <p:cNvPr id="1048745" name="Freeform 21"/>
            <p:cNvSpPr>
              <a:spLocks noEditPoints="1"/>
            </p:cNvSpPr>
            <p:nvPr/>
          </p:nvSpPr>
          <p:spPr bwMode="auto">
            <a:xfrm>
              <a:off x="890588" y="15541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746" name="Freeform 22"/>
            <p:cNvSpPr/>
            <p:nvPr/>
          </p:nvSpPr>
          <p:spPr bwMode="auto">
            <a:xfrm>
              <a:off x="738188" y="5622925"/>
              <a:ext cx="338138" cy="1216025"/>
            </a:xfrm>
            <a:custGeom>
              <a:avLst/>
              <a:ah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p:spPr>
        </p:sp>
        <p:sp>
          <p:nvSpPr>
            <p:cNvPr id="1048747" name="Freeform 23"/>
            <p:cNvSpPr>
              <a:spLocks noEditPoints="1"/>
            </p:cNvSpPr>
            <p:nvPr/>
          </p:nvSpPr>
          <p:spPr bwMode="auto">
            <a:xfrm>
              <a:off x="647700" y="5480050"/>
              <a:ext cx="157163" cy="157163"/>
            </a:xfrm>
            <a:custGeom>
              <a:avLst/>
              <a:ah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p:spPr>
        </p:sp>
        <p:sp>
          <p:nvSpPr>
            <p:cNvPr id="1048748" name="Freeform 24"/>
            <p:cNvSpPr>
              <a:spLocks noEditPoints="1"/>
            </p:cNvSpPr>
            <p:nvPr/>
          </p:nvSpPr>
          <p:spPr bwMode="auto">
            <a:xfrm>
              <a:off x="66675" y="903288"/>
              <a:ext cx="190500" cy="190500"/>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p:spPr>
        </p:sp>
        <p:sp>
          <p:nvSpPr>
            <p:cNvPr id="1048749" name="Freeform 25"/>
            <p:cNvSpPr/>
            <p:nvPr/>
          </p:nvSpPr>
          <p:spPr bwMode="auto">
            <a:xfrm>
              <a:off x="0" y="3897313"/>
              <a:ext cx="133350" cy="266700"/>
            </a:xfrm>
            <a:custGeom>
              <a:avLst/>
              <a:ahLst/>
              <a:rect l="0" t="0" r="r" b="b"/>
              <a:pathLst>
                <a:path w="84" h="168">
                  <a:moveTo>
                    <a:pt x="69" y="168"/>
                  </a:moveTo>
                  <a:lnTo>
                    <a:pt x="0" y="6"/>
                  </a:lnTo>
                  <a:lnTo>
                    <a:pt x="12" y="0"/>
                  </a:lnTo>
                  <a:lnTo>
                    <a:pt x="84" y="162"/>
                  </a:lnTo>
                  <a:lnTo>
                    <a:pt x="69" y="168"/>
                  </a:lnTo>
                  <a:close/>
                </a:path>
              </a:pathLst>
            </a:custGeom>
            <a:grpFill/>
            <a:ln>
              <a:noFill/>
            </a:ln>
          </p:spPr>
        </p:sp>
        <p:sp>
          <p:nvSpPr>
            <p:cNvPr id="1048750" name="Freeform 26"/>
            <p:cNvSpPr>
              <a:spLocks noEditPoints="1"/>
            </p:cNvSpPr>
            <p:nvPr/>
          </p:nvSpPr>
          <p:spPr bwMode="auto">
            <a:xfrm>
              <a:off x="66675" y="414972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751" name="Freeform 27"/>
            <p:cNvSpPr/>
            <p:nvPr/>
          </p:nvSpPr>
          <p:spPr bwMode="auto">
            <a:xfrm>
              <a:off x="0" y="1644650"/>
              <a:ext cx="133350" cy="269875"/>
            </a:xfrm>
            <a:custGeom>
              <a:avLst/>
              <a:ahLst/>
              <a:rect l="0" t="0" r="r" b="b"/>
              <a:pathLst>
                <a:path w="84" h="170">
                  <a:moveTo>
                    <a:pt x="12" y="170"/>
                  </a:moveTo>
                  <a:lnTo>
                    <a:pt x="0" y="164"/>
                  </a:lnTo>
                  <a:lnTo>
                    <a:pt x="69" y="0"/>
                  </a:lnTo>
                  <a:lnTo>
                    <a:pt x="84" y="6"/>
                  </a:lnTo>
                  <a:lnTo>
                    <a:pt x="12" y="170"/>
                  </a:lnTo>
                  <a:close/>
                </a:path>
              </a:pathLst>
            </a:custGeom>
            <a:grpFill/>
            <a:ln>
              <a:noFill/>
            </a:ln>
          </p:spPr>
        </p:sp>
        <p:sp>
          <p:nvSpPr>
            <p:cNvPr id="1048752" name="Freeform 28"/>
            <p:cNvSpPr>
              <a:spLocks noEditPoints="1"/>
            </p:cNvSpPr>
            <p:nvPr/>
          </p:nvSpPr>
          <p:spPr bwMode="auto">
            <a:xfrm>
              <a:off x="66675" y="146843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753" name="Freeform 29"/>
            <p:cNvSpPr/>
            <p:nvPr/>
          </p:nvSpPr>
          <p:spPr bwMode="auto">
            <a:xfrm>
              <a:off x="695325" y="4763"/>
              <a:ext cx="309563" cy="1558925"/>
            </a:xfrm>
            <a:custGeom>
              <a:avLst/>
              <a:ah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p:spPr>
        </p:sp>
        <p:sp>
          <p:nvSpPr>
            <p:cNvPr id="1048754" name="Freeform 30"/>
            <p:cNvSpPr>
              <a:spLocks noEditPoints="1"/>
            </p:cNvSpPr>
            <p:nvPr/>
          </p:nvSpPr>
          <p:spPr bwMode="auto">
            <a:xfrm>
              <a:off x="57150" y="48815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755" name="Freeform 31"/>
            <p:cNvSpPr/>
            <p:nvPr/>
          </p:nvSpPr>
          <p:spPr bwMode="auto">
            <a:xfrm>
              <a:off x="138113" y="5060950"/>
              <a:ext cx="304800" cy="1778000"/>
            </a:xfrm>
            <a:custGeom>
              <a:avLst/>
              <a:ah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p:spPr>
        </p:sp>
        <p:sp>
          <p:nvSpPr>
            <p:cNvPr id="1048756" name="Freeform 32"/>
            <p:cNvSpPr>
              <a:spLocks noEditPoints="1"/>
            </p:cNvSpPr>
            <p:nvPr/>
          </p:nvSpPr>
          <p:spPr bwMode="auto">
            <a:xfrm>
              <a:off x="561975" y="6430963"/>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757" name="Rectangle 262"/>
            <p:cNvSpPr>
              <a:spLocks noChangeArrowheads="1"/>
            </p:cNvSpPr>
            <p:nvPr/>
          </p:nvSpPr>
          <p:spPr bwMode="auto">
            <a:xfrm>
              <a:off x="642938" y="6610350"/>
              <a:ext cx="23813" cy="242888"/>
            </a:xfrm>
            <a:prstGeom prst="rect"/>
            <a:grpFill/>
            <a:ln>
              <a:noFill/>
            </a:ln>
          </p:spPr>
        </p:sp>
        <p:sp>
          <p:nvSpPr>
            <p:cNvPr id="1048758" name="Freeform 34"/>
            <p:cNvSpPr>
              <a:spLocks noEditPoints="1"/>
            </p:cNvSpPr>
            <p:nvPr/>
          </p:nvSpPr>
          <p:spPr bwMode="auto">
            <a:xfrm>
              <a:off x="76200" y="6430963"/>
              <a:ext cx="190500" cy="188913"/>
            </a:xfrm>
            <a:custGeom>
              <a:avLst/>
              <a:ah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759" name="Freeform 35"/>
            <p:cNvSpPr/>
            <p:nvPr/>
          </p:nvSpPr>
          <p:spPr bwMode="auto">
            <a:xfrm>
              <a:off x="0" y="5978525"/>
              <a:ext cx="190500" cy="461963"/>
            </a:xfrm>
            <a:custGeom>
              <a:avLst/>
              <a:ah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p:spPr>
        </p:sp>
        <p:sp>
          <p:nvSpPr>
            <p:cNvPr id="1048760" name="Freeform 36"/>
            <p:cNvSpPr/>
            <p:nvPr/>
          </p:nvSpPr>
          <p:spPr bwMode="auto">
            <a:xfrm>
              <a:off x="1014413" y="1801813"/>
              <a:ext cx="214313" cy="755650"/>
            </a:xfrm>
            <a:custGeom>
              <a:avLst/>
              <a:ahLst/>
              <a:rect l="0" t="0" r="r" b="b"/>
              <a:pathLst>
                <a:path w="135" h="476">
                  <a:moveTo>
                    <a:pt x="12" y="476"/>
                  </a:moveTo>
                  <a:lnTo>
                    <a:pt x="0" y="476"/>
                  </a:lnTo>
                  <a:lnTo>
                    <a:pt x="0" y="128"/>
                  </a:lnTo>
                  <a:lnTo>
                    <a:pt x="126" y="0"/>
                  </a:lnTo>
                  <a:lnTo>
                    <a:pt x="135" y="9"/>
                  </a:lnTo>
                  <a:lnTo>
                    <a:pt x="12" y="131"/>
                  </a:lnTo>
                  <a:lnTo>
                    <a:pt x="12" y="476"/>
                  </a:lnTo>
                  <a:close/>
                </a:path>
              </a:pathLst>
            </a:custGeom>
            <a:grpFill/>
            <a:ln>
              <a:noFill/>
            </a:ln>
          </p:spPr>
        </p:sp>
        <p:sp>
          <p:nvSpPr>
            <p:cNvPr id="1048761" name="Freeform 37"/>
            <p:cNvSpPr>
              <a:spLocks noEditPoints="1"/>
            </p:cNvSpPr>
            <p:nvPr/>
          </p:nvSpPr>
          <p:spPr bwMode="auto">
            <a:xfrm>
              <a:off x="938213" y="2547938"/>
              <a:ext cx="166688" cy="160338"/>
            </a:xfrm>
            <a:custGeom>
              <a:avLst/>
              <a:ah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p:spPr>
        </p:sp>
        <p:sp>
          <p:nvSpPr>
            <p:cNvPr id="1048762" name="Freeform 38"/>
            <p:cNvSpPr/>
            <p:nvPr/>
          </p:nvSpPr>
          <p:spPr bwMode="auto">
            <a:xfrm>
              <a:off x="595313" y="4763"/>
              <a:ext cx="638175" cy="4025900"/>
            </a:xfrm>
            <a:custGeom>
              <a:avLst/>
              <a:ah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p:spPr>
        </p:sp>
        <p:sp>
          <p:nvSpPr>
            <p:cNvPr id="1048763" name="Freeform 39"/>
            <p:cNvSpPr/>
            <p:nvPr/>
          </p:nvSpPr>
          <p:spPr bwMode="auto">
            <a:xfrm>
              <a:off x="1223963"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8764" name="Freeform 40"/>
            <p:cNvSpPr>
              <a:spLocks noEditPoints="1"/>
            </p:cNvSpPr>
            <p:nvPr/>
          </p:nvSpPr>
          <p:spPr bwMode="auto">
            <a:xfrm>
              <a:off x="1300163" y="1849438"/>
              <a:ext cx="109538" cy="107950"/>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8765" name="Freeform 41"/>
            <p:cNvSpPr/>
            <p:nvPr/>
          </p:nvSpPr>
          <p:spPr bwMode="auto">
            <a:xfrm>
              <a:off x="280988" y="3417888"/>
              <a:ext cx="142875" cy="474663"/>
            </a:xfrm>
            <a:custGeom>
              <a:avLst/>
              <a:ahLst/>
              <a:rect l="0" t="0" r="r" b="b"/>
              <a:pathLst>
                <a:path w="90" h="299">
                  <a:moveTo>
                    <a:pt x="12" y="299"/>
                  </a:moveTo>
                  <a:lnTo>
                    <a:pt x="0" y="299"/>
                  </a:lnTo>
                  <a:lnTo>
                    <a:pt x="0" y="80"/>
                  </a:lnTo>
                  <a:lnTo>
                    <a:pt x="81" y="0"/>
                  </a:lnTo>
                  <a:lnTo>
                    <a:pt x="90" y="8"/>
                  </a:lnTo>
                  <a:lnTo>
                    <a:pt x="12" y="83"/>
                  </a:lnTo>
                  <a:lnTo>
                    <a:pt x="12" y="299"/>
                  </a:lnTo>
                  <a:close/>
                </a:path>
              </a:pathLst>
            </a:custGeom>
            <a:grpFill/>
            <a:ln>
              <a:noFill/>
            </a:ln>
          </p:spPr>
        </p:sp>
        <p:sp>
          <p:nvSpPr>
            <p:cNvPr id="1048766" name="Freeform 42"/>
            <p:cNvSpPr>
              <a:spLocks noEditPoints="1"/>
            </p:cNvSpPr>
            <p:nvPr/>
          </p:nvSpPr>
          <p:spPr bwMode="auto">
            <a:xfrm>
              <a:off x="238125" y="3883025"/>
              <a:ext cx="109538" cy="109538"/>
            </a:xfrm>
            <a:custGeom>
              <a:avLst/>
              <a:ah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p:spPr>
        </p:sp>
        <p:sp>
          <p:nvSpPr>
            <p:cNvPr id="1048767" name="Freeform 43"/>
            <p:cNvSpPr/>
            <p:nvPr/>
          </p:nvSpPr>
          <p:spPr bwMode="auto">
            <a:xfrm>
              <a:off x="4763" y="2166938"/>
              <a:ext cx="114300" cy="452438"/>
            </a:xfrm>
            <a:custGeom>
              <a:avLst/>
              <a:ahLst/>
              <a:rect l="0" t="0" r="r" b="b"/>
              <a:pathLst>
                <a:path w="72" h="285">
                  <a:moveTo>
                    <a:pt x="6" y="285"/>
                  </a:moveTo>
                  <a:lnTo>
                    <a:pt x="0" y="276"/>
                  </a:lnTo>
                  <a:lnTo>
                    <a:pt x="60" y="216"/>
                  </a:lnTo>
                  <a:lnTo>
                    <a:pt x="60" y="0"/>
                  </a:lnTo>
                  <a:lnTo>
                    <a:pt x="72" y="0"/>
                  </a:lnTo>
                  <a:lnTo>
                    <a:pt x="72" y="222"/>
                  </a:lnTo>
                  <a:lnTo>
                    <a:pt x="6" y="285"/>
                  </a:lnTo>
                  <a:close/>
                </a:path>
              </a:pathLst>
            </a:custGeom>
            <a:grpFill/>
            <a:ln>
              <a:noFill/>
            </a:ln>
          </p:spPr>
        </p:sp>
        <p:sp>
          <p:nvSpPr>
            <p:cNvPr id="1048768" name="Freeform 44"/>
            <p:cNvSpPr>
              <a:spLocks noEditPoints="1"/>
            </p:cNvSpPr>
            <p:nvPr/>
          </p:nvSpPr>
          <p:spPr bwMode="auto">
            <a:xfrm>
              <a:off x="52388" y="2066925"/>
              <a:ext cx="109538" cy="109538"/>
            </a:xfrm>
            <a:custGeom>
              <a:avLst/>
              <a:ah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1048769" name="Rectangle 274"/>
            <p:cNvSpPr>
              <a:spLocks noChangeArrowheads="1"/>
            </p:cNvSpPr>
            <p:nvPr/>
          </p:nvSpPr>
          <p:spPr bwMode="auto">
            <a:xfrm>
              <a:off x="1228725" y="4662488"/>
              <a:ext cx="23813" cy="2181225"/>
            </a:xfrm>
            <a:prstGeom prst="rect"/>
            <a:grpFill/>
            <a:ln>
              <a:noFill/>
            </a:ln>
          </p:spPr>
        </p:sp>
        <p:sp>
          <p:nvSpPr>
            <p:cNvPr id="1048770" name="Freeform 46"/>
            <p:cNvSpPr/>
            <p:nvPr/>
          </p:nvSpPr>
          <p:spPr bwMode="auto">
            <a:xfrm>
              <a:off x="1319213" y="5041900"/>
              <a:ext cx="371475" cy="1801813"/>
            </a:xfrm>
            <a:custGeom>
              <a:avLst/>
              <a:ah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p:spPr>
        </p:sp>
        <p:sp>
          <p:nvSpPr>
            <p:cNvPr id="1048771" name="Freeform 47"/>
            <p:cNvSpPr>
              <a:spLocks noEditPoints="1"/>
            </p:cNvSpPr>
            <p:nvPr/>
          </p:nvSpPr>
          <p:spPr bwMode="auto">
            <a:xfrm>
              <a:off x="1147763"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772" name="Freeform 48"/>
            <p:cNvSpPr/>
            <p:nvPr/>
          </p:nvSpPr>
          <p:spPr bwMode="auto">
            <a:xfrm>
              <a:off x="819150" y="3983038"/>
              <a:ext cx="347663" cy="2860675"/>
            </a:xfrm>
            <a:custGeom>
              <a:avLst/>
              <a:ah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p:spPr>
        </p:sp>
        <p:sp>
          <p:nvSpPr>
            <p:cNvPr id="1048773" name="Freeform 49"/>
            <p:cNvSpPr>
              <a:spLocks noEditPoints="1"/>
            </p:cNvSpPr>
            <p:nvPr/>
          </p:nvSpPr>
          <p:spPr bwMode="auto">
            <a:xfrm>
              <a:off x="728663" y="3806825"/>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1048774" name="Freeform 50"/>
            <p:cNvSpPr>
              <a:spLocks noEditPoints="1"/>
            </p:cNvSpPr>
            <p:nvPr/>
          </p:nvSpPr>
          <p:spPr bwMode="auto">
            <a:xfrm>
              <a:off x="1624013"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775" name="Freeform 51"/>
            <p:cNvSpPr/>
            <p:nvPr/>
          </p:nvSpPr>
          <p:spPr bwMode="auto">
            <a:xfrm>
              <a:off x="1404938" y="5422900"/>
              <a:ext cx="371475" cy="1425575"/>
            </a:xfrm>
            <a:custGeom>
              <a:avLst/>
              <a:ah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p:spPr>
        </p:sp>
        <p:sp>
          <p:nvSpPr>
            <p:cNvPr id="1048776" name="Freeform 52"/>
            <p:cNvSpPr/>
            <p:nvPr/>
          </p:nvSpPr>
          <p:spPr bwMode="auto">
            <a:xfrm>
              <a:off x="1666875"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8777" name="Freeform 53"/>
            <p:cNvSpPr>
              <a:spLocks noEditPoints="1"/>
            </p:cNvSpPr>
            <p:nvPr/>
          </p:nvSpPr>
          <p:spPr bwMode="auto">
            <a:xfrm>
              <a:off x="1709738"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78" name="Freeform 54"/>
            <p:cNvSpPr>
              <a:spLocks noEditPoints="1"/>
            </p:cNvSpPr>
            <p:nvPr/>
          </p:nvSpPr>
          <p:spPr bwMode="auto">
            <a:xfrm>
              <a:off x="1709738"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79" name="Freeform 55"/>
            <p:cNvSpPr/>
            <p:nvPr/>
          </p:nvSpPr>
          <p:spPr bwMode="auto">
            <a:xfrm>
              <a:off x="1766888" y="6330950"/>
              <a:ext cx="419100" cy="527050"/>
            </a:xfrm>
            <a:custGeom>
              <a:avLst/>
              <a:ah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p:spPr>
        </p:sp>
        <p:sp>
          <p:nvSpPr>
            <p:cNvPr id="1048780" name="Freeform 56"/>
            <p:cNvSpPr>
              <a:spLocks noEditPoints="1"/>
            </p:cNvSpPr>
            <p:nvPr/>
          </p:nvSpPr>
          <p:spPr bwMode="auto">
            <a:xfrm>
              <a:off x="2147888"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sp>
          <p:nvSpPr>
            <p:cNvPr id="1048781" name="Freeform 57"/>
            <p:cNvSpPr/>
            <p:nvPr/>
          </p:nvSpPr>
          <p:spPr bwMode="auto">
            <a:xfrm>
              <a:off x="504825" y="9525"/>
              <a:ext cx="233363" cy="5103813"/>
            </a:xfrm>
            <a:custGeom>
              <a:avLst/>
              <a:ah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p:spPr>
        </p:sp>
        <p:sp>
          <p:nvSpPr>
            <p:cNvPr id="1048782" name="Freeform 58"/>
            <p:cNvSpPr>
              <a:spLocks noEditPoints="1"/>
            </p:cNvSpPr>
            <p:nvPr/>
          </p:nvSpPr>
          <p:spPr bwMode="auto">
            <a:xfrm>
              <a:off x="633413" y="5103813"/>
              <a:ext cx="185738" cy="185738"/>
            </a:xfrm>
            <a:custGeom>
              <a:avLst/>
              <a:ah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p:spPr>
        </p:sp>
      </p:grpSp>
      <p:sp>
        <p:nvSpPr>
          <p:cNvPr id="1048783" name="Content Placeholder 2"/>
          <p:cNvSpPr txBox="1"/>
          <p:nvPr/>
        </p:nvSpPr>
        <p:spPr>
          <a:xfrm>
            <a:off x="6538046" y="997710"/>
            <a:ext cx="5653953" cy="5694035"/>
          </a:xfrm>
          <a:prstGeom prst="rect"/>
        </p:spPr>
        <p:txBody>
          <a:bodyPr bIns="45720" lIns="91440" rIns="91440" rtlCol="0" tIns="45720" vert="horz">
            <a:no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lnSpc>
                <a:spcPct val="110000"/>
              </a:lnSpc>
              <a:buNone/>
            </a:pPr>
            <a:r>
              <a:rPr dirty="0" sz="2200" lang="en-US" smtClean="0">
                <a:latin typeface="Times New Roman" panose="02020603050405020304" pitchFamily="18" charset="0"/>
                <a:cs typeface="Times New Roman" panose="02020603050405020304" pitchFamily="18" charset="0"/>
              </a:rPr>
              <a:t>Full name: Anton </a:t>
            </a:r>
            <a:r>
              <a:rPr dirty="0" sz="2200" lang="en-US">
                <a:latin typeface="Times New Roman" panose="02020603050405020304" pitchFamily="18" charset="0"/>
                <a:cs typeface="Times New Roman" panose="02020603050405020304" pitchFamily="18" charset="0"/>
              </a:rPr>
              <a:t>Pavlovich Chekhov </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Nationality: Russian </a:t>
            </a:r>
            <a:r>
              <a:rPr dirty="0" sz="2200" lang="en-US">
                <a:latin typeface="Times New Roman" panose="02020603050405020304" pitchFamily="18" charset="0"/>
                <a:cs typeface="Times New Roman" panose="02020603050405020304" pitchFamily="18" charset="0"/>
              </a:rPr>
              <a:t>Playwright and short story </a:t>
            </a:r>
            <a:r>
              <a:rPr dirty="0" sz="2200" lang="en-US" smtClean="0">
                <a:latin typeface="Times New Roman" panose="02020603050405020304" pitchFamily="18" charset="0"/>
                <a:cs typeface="Times New Roman" panose="02020603050405020304" pitchFamily="18" charset="0"/>
              </a:rPr>
              <a:t>writer</a:t>
            </a:r>
          </a:p>
          <a:p>
            <a:pPr indent="0" marL="0">
              <a:lnSpc>
                <a:spcPct val="110000"/>
              </a:lnSpc>
              <a:buNone/>
            </a:pPr>
            <a:r>
              <a:rPr dirty="0" sz="2200" lang="en-US" smtClean="0">
                <a:latin typeface="Times New Roman" panose="02020603050405020304" pitchFamily="18" charset="0"/>
                <a:cs typeface="Times New Roman" panose="02020603050405020304" pitchFamily="18" charset="0"/>
              </a:rPr>
              <a:t>Born: 29 January 1860, Taganrog, </a:t>
            </a:r>
            <a:r>
              <a:rPr dirty="0" sz="2200" lang="en-US" smtClean="0">
                <a:latin typeface="Times New Roman" panose="02020603050405020304" pitchFamily="18" charset="0"/>
                <a:cs typeface="Times New Roman" panose="02020603050405020304" pitchFamily="18" charset="0"/>
              </a:rPr>
              <a:t>R</a:t>
            </a:r>
            <a:r>
              <a:rPr dirty="0" sz="2200" lang="en-US" smtClean="0">
                <a:latin typeface="Times New Roman" panose="02020603050405020304" pitchFamily="18" charset="0"/>
                <a:cs typeface="Times New Roman" panose="02020603050405020304" pitchFamily="18" charset="0"/>
              </a:rPr>
              <a:t>ussia</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Died: 15 July 1904,Badenweiler, Germany</a:t>
            </a:r>
            <a:r>
              <a:rPr dirty="0" sz="2200" lang="en-US" smtClean="0">
                <a:latin typeface="Times New Roman" panose="02020603050405020304" pitchFamily="18" charset="0"/>
                <a:cs typeface="Times New Roman" panose="02020603050405020304" pitchFamily="18" charset="0"/>
              </a:rPr>
              <a:t> </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Movement: seminal figure in </a:t>
            </a:r>
            <a:r>
              <a:rPr dirty="0" sz="2200" lang="en-US">
                <a:latin typeface="Times New Roman" panose="02020603050405020304" pitchFamily="18" charset="0"/>
                <a:cs typeface="Times New Roman" panose="02020603050405020304" pitchFamily="18" charset="0"/>
              </a:rPr>
              <a:t>modernism </a:t>
            </a:r>
            <a:r>
              <a:rPr dirty="0" sz="2200" lang="en-US" smtClean="0">
                <a:latin typeface="Times New Roman" panose="02020603050405020304" pitchFamily="18" charset="0"/>
                <a:cs typeface="Times New Roman" panose="02020603050405020304" pitchFamily="18" charset="0"/>
              </a:rPr>
              <a:t>in theatre </a:t>
            </a:r>
            <a:r>
              <a:rPr dirty="0" sz="2200" lang="en-US" smtClean="0">
                <a:latin typeface="Times New Roman" panose="02020603050405020304" pitchFamily="18" charset="0"/>
                <a:cs typeface="Times New Roman" panose="02020603050405020304" pitchFamily="18" charset="0"/>
              </a:rPr>
              <a:t>along with</a:t>
            </a:r>
            <a:r>
              <a:rPr dirty="0" sz="2200" lang="en-US" smtClean="0">
                <a:latin typeface="Times New Roman" panose="02020603050405020304" pitchFamily="18" charset="0"/>
                <a:cs typeface="Times New Roman" panose="02020603050405020304" pitchFamily="18" charset="0"/>
              </a:rPr>
              <a:t> </a:t>
            </a:r>
            <a:r>
              <a:rPr dirty="0" sz="2200" lang="en-US" err="1" smtClean="0">
                <a:latin typeface="Times New Roman" panose="02020603050405020304" pitchFamily="18" charset="0"/>
                <a:cs typeface="Times New Roman" panose="02020603050405020304" pitchFamily="18" charset="0"/>
              </a:rPr>
              <a:t>Henrik</a:t>
            </a:r>
            <a:r>
              <a:rPr dirty="0" sz="2200" lang="en-US" smtClean="0">
                <a:latin typeface="Times New Roman" panose="02020603050405020304" pitchFamily="18" charset="0"/>
                <a:cs typeface="Times New Roman" panose="02020603050405020304" pitchFamily="18" charset="0"/>
              </a:rPr>
              <a:t> </a:t>
            </a:r>
            <a:r>
              <a:rPr dirty="0" sz="2200" lang="en-US" smtClean="0">
                <a:latin typeface="Times New Roman" panose="02020603050405020304" pitchFamily="18" charset="0"/>
                <a:cs typeface="Times New Roman" panose="02020603050405020304" pitchFamily="18" charset="0"/>
              </a:rPr>
              <a:t>Ibsen and </a:t>
            </a:r>
            <a:r>
              <a:rPr dirty="0" sz="2200" lang="en-US" smtClean="0">
                <a:latin typeface="Times New Roman" panose="02020603050405020304" pitchFamily="18" charset="0"/>
                <a:cs typeface="Times New Roman" panose="02020603050405020304" pitchFamily="18" charset="0"/>
              </a:rPr>
              <a:t>Strindberg </a:t>
            </a:r>
            <a:r>
              <a:rPr dirty="0" sz="2200" lang="en-US" smtClean="0">
                <a:latin typeface="Times New Roman" panose="02020603050405020304" pitchFamily="18" charset="0"/>
                <a:cs typeface="Times New Roman" panose="02020603050405020304" pitchFamily="18" charset="0"/>
              </a:rPr>
              <a:t>Chekhov</a:t>
            </a:r>
          </a:p>
          <a:p>
            <a:pPr indent="0" marL="0">
              <a:lnSpc>
                <a:spcPct val="110000"/>
              </a:lnSpc>
              <a:buNone/>
            </a:pPr>
            <a:r>
              <a:rPr dirty="0" sz="2200" lang="en-US" smtClean="0">
                <a:latin typeface="Times New Roman" panose="02020603050405020304" pitchFamily="18" charset="0"/>
                <a:cs typeface="Times New Roman" panose="02020603050405020304" pitchFamily="18" charset="0"/>
              </a:rPr>
              <a:t>Profession: physician</a:t>
            </a:r>
          </a:p>
          <a:p>
            <a:pPr indent="0" marL="0">
              <a:lnSpc>
                <a:spcPct val="110000"/>
              </a:lnSpc>
              <a:buNone/>
            </a:pPr>
            <a:r>
              <a:rPr dirty="0" sz="2200" lang="en-US" smtClean="0">
                <a:latin typeface="Times New Roman" panose="02020603050405020304" pitchFamily="18" charset="0"/>
                <a:cs typeface="Times New Roman" panose="02020603050405020304" pitchFamily="18" charset="0"/>
              </a:rPr>
              <a:t>Works:</a:t>
            </a:r>
            <a:r>
              <a:rPr dirty="0" sz="2200" i="1" lang="en-US" smtClean="0">
                <a:latin typeface="Times New Roman" panose="02020603050405020304" pitchFamily="18" charset="0"/>
                <a:cs typeface="Times New Roman" panose="02020603050405020304" pitchFamily="18" charset="0"/>
              </a:rPr>
              <a:t> A Dreary Story</a:t>
            </a:r>
            <a:r>
              <a:rPr dirty="0" sz="2200" lang="en-US" smtClean="0">
                <a:latin typeface="Times New Roman" panose="02020603050405020304" pitchFamily="18" charset="0"/>
                <a:cs typeface="Times New Roman" panose="02020603050405020304" pitchFamily="18" charset="0"/>
              </a:rPr>
              <a:t> (1889), </a:t>
            </a:r>
            <a:r>
              <a:rPr dirty="0" sz="2200" i="1" lang="en-US" err="1" smtClean="0">
                <a:latin typeface="Times New Roman" panose="02020603050405020304" pitchFamily="18" charset="0"/>
                <a:cs typeface="Times New Roman" panose="02020603050405020304" pitchFamily="18" charset="0"/>
              </a:rPr>
              <a:t>Ivanov</a:t>
            </a:r>
            <a:r>
              <a:rPr dirty="0" sz="2200" lang="en-US" smtClean="0">
                <a:latin typeface="Times New Roman" panose="02020603050405020304" pitchFamily="18" charset="0"/>
                <a:cs typeface="Times New Roman" panose="02020603050405020304" pitchFamily="18" charset="0"/>
              </a:rPr>
              <a:t>, </a:t>
            </a:r>
            <a:r>
              <a:rPr dirty="0" sz="2200" i="1" lang="en-US" err="1" smtClean="0">
                <a:latin typeface="Times New Roman" panose="02020603050405020304" pitchFamily="18" charset="0"/>
                <a:cs typeface="Times New Roman" panose="02020603050405020304" pitchFamily="18" charset="0"/>
              </a:rPr>
              <a:t>Peseants</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Bear</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Black Monk</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Cherry Orchard</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Seagull</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Three Sisters</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Uncle </a:t>
            </a:r>
            <a:r>
              <a:rPr dirty="0" sz="2200" i="1" lang="en-US" err="1" smtClean="0">
                <a:latin typeface="Times New Roman" panose="02020603050405020304" pitchFamily="18" charset="0"/>
                <a:cs typeface="Times New Roman" panose="02020603050405020304" pitchFamily="18" charset="0"/>
              </a:rPr>
              <a:t>Vanya</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Ward</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No.6</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Wood Demon </a:t>
            </a:r>
            <a:r>
              <a:rPr dirty="0" sz="2200" lang="en-US" smtClean="0">
                <a:latin typeface="Times New Roman" panose="02020603050405020304" pitchFamily="18" charset="0"/>
                <a:cs typeface="Times New Roman" panose="02020603050405020304" pitchFamily="18" charset="0"/>
              </a:rPr>
              <a:t>etc.</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 </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endParaRPr dirty="0" sz="2200" lang="en-US">
              <a:latin typeface="Times New Roman" panose="020206030504050203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728"/>
                                        </p:tgtEl>
                                        <p:attrNameLst>
                                          <p:attrName>style.visibility</p:attrName>
                                        </p:attrNameLst>
                                      </p:cBhvr>
                                      <p:to>
                                        <p:strVal val="visible"/>
                                      </p:to>
                                    </p:set>
                                    <p:animEffect transition="in" filter="fade">
                                      <p:cBhvr>
                                        <p:cTn dur="2000" id="7"/>
                                        <p:tgtEl>
                                          <p:spTgt spid="1048728"/>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097158"/>
                                        </p:tgtEl>
                                        <p:attrNameLst>
                                          <p:attrName>style.visibility</p:attrName>
                                        </p:attrNameLst>
                                      </p:cBhvr>
                                      <p:to>
                                        <p:strVal val="visible"/>
                                      </p:to>
                                    </p:set>
                                    <p:animEffect transition="in" filter="fade">
                                      <p:cBhvr>
                                        <p:cTn dur="2000" id="12"/>
                                        <p:tgtEl>
                                          <p:spTgt spid="2097158"/>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8783">
                                            <p:txEl>
                                              <p:pRg st="0" end="0"/>
                                            </p:txEl>
                                          </p:spTgt>
                                        </p:tgtEl>
                                        <p:attrNameLst>
                                          <p:attrName>style.visibility</p:attrName>
                                        </p:attrNameLst>
                                      </p:cBhvr>
                                      <p:to>
                                        <p:strVal val="visible"/>
                                      </p:to>
                                    </p:set>
                                    <p:animEffect transition="in" filter="fade">
                                      <p:cBhvr>
                                        <p:cTn dur="2000" id="17"/>
                                        <p:tgtEl>
                                          <p:spTgt spid="1048783">
                                            <p:txEl>
                                              <p:pRg st="0" end="0"/>
                                            </p:txEl>
                                          </p:spTgt>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048783">
                                            <p:txEl>
                                              <p:pRg st="1" end="1"/>
                                            </p:txEl>
                                          </p:spTgt>
                                        </p:tgtEl>
                                        <p:attrNameLst>
                                          <p:attrName>style.visibility</p:attrName>
                                        </p:attrNameLst>
                                      </p:cBhvr>
                                      <p:to>
                                        <p:strVal val="visible"/>
                                      </p:to>
                                    </p:set>
                                    <p:animEffect transition="in" filter="fade">
                                      <p:cBhvr>
                                        <p:cTn dur="2000" id="22"/>
                                        <p:tgtEl>
                                          <p:spTgt spid="1048783">
                                            <p:txEl>
                                              <p:pRg st="1" end="1"/>
                                            </p:txEl>
                                          </p:spTgt>
                                        </p:tgtEl>
                                      </p:cBhvr>
                                    </p:animEffect>
                                  </p:childTnLst>
                                </p:cTn>
                              </p:par>
                              <p:par>
                                <p:cTn fill="hold" grpId="0" id="23" nodeType="withEffect" presetClass="entr" presetID="10" presetSubtype="0">
                                  <p:stCondLst>
                                    <p:cond delay="0"/>
                                  </p:stCondLst>
                                  <p:childTnLst>
                                    <p:set>
                                      <p:cBhvr>
                                        <p:cTn dur="1" fill="hold" id="24">
                                          <p:stCondLst>
                                            <p:cond delay="0"/>
                                          </p:stCondLst>
                                        </p:cTn>
                                        <p:tgtEl>
                                          <p:spTgt spid="1048783">
                                            <p:txEl>
                                              <p:pRg st="2" end="2"/>
                                            </p:txEl>
                                          </p:spTgt>
                                        </p:tgtEl>
                                        <p:attrNameLst>
                                          <p:attrName>style.visibility</p:attrName>
                                        </p:attrNameLst>
                                      </p:cBhvr>
                                      <p:to>
                                        <p:strVal val="visible"/>
                                      </p:to>
                                    </p:set>
                                    <p:animEffect transition="in" filter="fade">
                                      <p:cBhvr>
                                        <p:cTn dur="2000" id="25"/>
                                        <p:tgtEl>
                                          <p:spTgt spid="1048783">
                                            <p:txEl>
                                              <p:pRg st="2" end="2"/>
                                            </p:txEl>
                                          </p:spTgt>
                                        </p:tgtEl>
                                      </p:cBhvr>
                                    </p:animEffect>
                                  </p:childTnLst>
                                </p:cTn>
                              </p:par>
                            </p:childTnLst>
                          </p:cTn>
                        </p:par>
                      </p:childTnLst>
                    </p:cTn>
                  </p:par>
                  <p:par>
                    <p:cTn fill="hold" id="26">
                      <p:stCondLst>
                        <p:cond delay="indefinite"/>
                      </p:stCondLst>
                      <p:childTnLst>
                        <p:par>
                          <p:cTn fill="hold" id="27">
                            <p:stCondLst>
                              <p:cond delay="0"/>
                            </p:stCondLst>
                            <p:childTnLst>
                              <p:par>
                                <p:cTn fill="hold" grpId="0" id="28" nodeType="clickEffect" presetClass="entr" presetID="10" presetSubtype="0">
                                  <p:stCondLst>
                                    <p:cond delay="0"/>
                                  </p:stCondLst>
                                  <p:childTnLst>
                                    <p:set>
                                      <p:cBhvr>
                                        <p:cTn dur="1" fill="hold" id="29">
                                          <p:stCondLst>
                                            <p:cond delay="0"/>
                                          </p:stCondLst>
                                        </p:cTn>
                                        <p:tgtEl>
                                          <p:spTgt spid="1048783">
                                            <p:txEl>
                                              <p:pRg st="3" end="3"/>
                                            </p:txEl>
                                          </p:spTgt>
                                        </p:tgtEl>
                                        <p:attrNameLst>
                                          <p:attrName>style.visibility</p:attrName>
                                        </p:attrNameLst>
                                      </p:cBhvr>
                                      <p:to>
                                        <p:strVal val="visible"/>
                                      </p:to>
                                    </p:set>
                                    <p:animEffect transition="in" filter="fade">
                                      <p:cBhvr>
                                        <p:cTn dur="2000" id="30"/>
                                        <p:tgtEl>
                                          <p:spTgt spid="1048783">
                                            <p:txEl>
                                              <p:pRg st="3" end="3"/>
                                            </p:txEl>
                                          </p:spTgt>
                                        </p:tgtEl>
                                      </p:cBhvr>
                                    </p:animEffect>
                                  </p:childTnLst>
                                </p:cTn>
                              </p:par>
                            </p:childTnLst>
                          </p:cTn>
                        </p:par>
                      </p:childTnLst>
                    </p:cTn>
                  </p:par>
                  <p:par>
                    <p:cTn fill="hold" id="31">
                      <p:stCondLst>
                        <p:cond delay="indefinite"/>
                      </p:stCondLst>
                      <p:childTnLst>
                        <p:par>
                          <p:cTn fill="hold" id="32">
                            <p:stCondLst>
                              <p:cond delay="0"/>
                            </p:stCondLst>
                            <p:childTnLst>
                              <p:par>
                                <p:cTn fill="hold" grpId="0" id="33" nodeType="clickEffect" presetClass="entr" presetID="10" presetSubtype="0">
                                  <p:stCondLst>
                                    <p:cond delay="0"/>
                                  </p:stCondLst>
                                  <p:childTnLst>
                                    <p:set>
                                      <p:cBhvr>
                                        <p:cTn dur="1" fill="hold" id="34">
                                          <p:stCondLst>
                                            <p:cond delay="0"/>
                                          </p:stCondLst>
                                        </p:cTn>
                                        <p:tgtEl>
                                          <p:spTgt spid="1048783">
                                            <p:txEl>
                                              <p:pRg st="4" end="4"/>
                                            </p:txEl>
                                          </p:spTgt>
                                        </p:tgtEl>
                                        <p:attrNameLst>
                                          <p:attrName>style.visibility</p:attrName>
                                        </p:attrNameLst>
                                      </p:cBhvr>
                                      <p:to>
                                        <p:strVal val="visible"/>
                                      </p:to>
                                    </p:set>
                                    <p:animEffect transition="in" filter="fade">
                                      <p:cBhvr>
                                        <p:cTn dur="2000" id="35"/>
                                        <p:tgtEl>
                                          <p:spTgt spid="1048783">
                                            <p:txEl>
                                              <p:pRg st="4" end="4"/>
                                            </p:txEl>
                                          </p:spTgt>
                                        </p:tgtEl>
                                      </p:cBhvr>
                                    </p:animEffect>
                                  </p:childTnLst>
                                </p:cTn>
                              </p:par>
                              <p:par>
                                <p:cTn fill="hold" grpId="0" id="36" nodeType="withEffect" presetClass="entr" presetID="10" presetSubtype="0">
                                  <p:stCondLst>
                                    <p:cond delay="0"/>
                                  </p:stCondLst>
                                  <p:childTnLst>
                                    <p:set>
                                      <p:cBhvr>
                                        <p:cTn dur="1" fill="hold" id="37">
                                          <p:stCondLst>
                                            <p:cond delay="0"/>
                                          </p:stCondLst>
                                        </p:cTn>
                                        <p:tgtEl>
                                          <p:spTgt spid="1048783">
                                            <p:txEl>
                                              <p:pRg st="5" end="5"/>
                                            </p:txEl>
                                          </p:spTgt>
                                        </p:tgtEl>
                                        <p:attrNameLst>
                                          <p:attrName>style.visibility</p:attrName>
                                        </p:attrNameLst>
                                      </p:cBhvr>
                                      <p:to>
                                        <p:strVal val="visible"/>
                                      </p:to>
                                    </p:set>
                                    <p:animEffect transition="in" filter="fade">
                                      <p:cBhvr>
                                        <p:cTn dur="2000" id="38"/>
                                        <p:tgtEl>
                                          <p:spTgt spid="1048783">
                                            <p:txEl>
                                              <p:pRg st="5" end="5"/>
                                            </p:txEl>
                                          </p:spTgt>
                                        </p:tgtEl>
                                      </p:cBhvr>
                                    </p:animEffect>
                                  </p:childTnLst>
                                </p:cTn>
                              </p:par>
                              <p:par>
                                <p:cTn fill="hold" grpId="0" id="39" nodeType="withEffect" presetClass="entr" presetID="10" presetSubtype="0">
                                  <p:stCondLst>
                                    <p:cond delay="0"/>
                                  </p:stCondLst>
                                  <p:childTnLst>
                                    <p:set>
                                      <p:cBhvr>
                                        <p:cTn dur="1" fill="hold" id="40">
                                          <p:stCondLst>
                                            <p:cond delay="0"/>
                                          </p:stCondLst>
                                        </p:cTn>
                                        <p:tgtEl>
                                          <p:spTgt spid="1048783">
                                            <p:txEl>
                                              <p:pRg st="6" end="6"/>
                                            </p:txEl>
                                          </p:spTgt>
                                        </p:tgtEl>
                                        <p:attrNameLst>
                                          <p:attrName>style.visibility</p:attrName>
                                        </p:attrNameLst>
                                      </p:cBhvr>
                                      <p:to>
                                        <p:strVal val="visible"/>
                                      </p:to>
                                    </p:set>
                                    <p:animEffect transition="in" filter="fade">
                                      <p:cBhvr>
                                        <p:cTn dur="2000" id="41"/>
                                        <p:tgtEl>
                                          <p:spTgt spid="1048783">
                                            <p:txEl>
                                              <p:pRg st="6" end="6"/>
                                            </p:txEl>
                                          </p:spTgt>
                                        </p:tgtEl>
                                      </p:cBhvr>
                                    </p:animEffect>
                                  </p:childTnLst>
                                </p:cTn>
                              </p:par>
                            </p:childTnLst>
                          </p:cTn>
                        </p:par>
                      </p:childTnLst>
                    </p:cTn>
                  </p:par>
                  <p:par>
                    <p:cTn fill="hold" id="42">
                      <p:stCondLst>
                        <p:cond delay="indefinite"/>
                      </p:stCondLst>
                      <p:childTnLst>
                        <p:par>
                          <p:cTn fill="hold" id="43">
                            <p:stCondLst>
                              <p:cond delay="0"/>
                            </p:stCondLst>
                            <p:childTnLst>
                              <p:par>
                                <p:cTn fill="hold" grpId="0" id="44" nodeType="clickEffect" presetClass="entr" presetID="10" presetSubtype="0">
                                  <p:stCondLst>
                                    <p:cond delay="0"/>
                                  </p:stCondLst>
                                  <p:childTnLst>
                                    <p:set>
                                      <p:cBhvr>
                                        <p:cTn dur="1" fill="hold" id="45">
                                          <p:stCondLst>
                                            <p:cond delay="0"/>
                                          </p:stCondLst>
                                        </p:cTn>
                                        <p:tgtEl>
                                          <p:spTgt spid="1048783">
                                            <p:txEl>
                                              <p:pRg st="7" end="7"/>
                                            </p:txEl>
                                          </p:spTgt>
                                        </p:tgtEl>
                                        <p:attrNameLst>
                                          <p:attrName>style.visibility</p:attrName>
                                        </p:attrNameLst>
                                      </p:cBhvr>
                                      <p:to>
                                        <p:strVal val="visible"/>
                                      </p:to>
                                    </p:set>
                                    <p:animEffect transition="in" filter="fade">
                                      <p:cBhvr>
                                        <p:cTn dur="2000" id="46"/>
                                        <p:tgtEl>
                                          <p:spTgt spid="10487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8" grpId="0"/>
      <p:bldP spid="104878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55" name=""/>
        <p:cNvGrpSpPr/>
        <p:nvPr/>
      </p:nvGrpSpPr>
      <p:grpSpPr>
        <a:xfrm>
          <a:off x="0" y="0"/>
          <a:ext cx="0" cy="0"/>
          <a:chOff x="0" y="0"/>
          <a:chExt cx="0" cy="0"/>
        </a:xfrm>
      </p:grpSpPr>
      <p:sp>
        <p:nvSpPr>
          <p:cNvPr id="1048784" name="Content Placeholder 2"/>
          <p:cNvSpPr>
            <a:spLocks noGrp="1"/>
          </p:cNvSpPr>
          <p:nvPr>
            <p:ph idx="1"/>
          </p:nvPr>
        </p:nvSpPr>
        <p:spPr>
          <a:xfrm>
            <a:off x="1141412" y="886691"/>
            <a:ext cx="9905999" cy="4904510"/>
          </a:xfrm>
        </p:spPr>
        <p:txBody>
          <a:bodyPr>
            <a:normAutofit/>
          </a:bodyPr>
          <a:p>
            <a:pPr indent="0" marL="0">
              <a:buNone/>
            </a:pPr>
            <a:r>
              <a:rPr b="1" dirty="0" sz="2600" lang="en-US" u="sng">
                <a:latin typeface="Times New Roman" panose="02020603050405020304" pitchFamily="18" charset="0"/>
                <a:cs typeface="Times New Roman" panose="02020603050405020304" pitchFamily="18" charset="0"/>
                <a:sym typeface="+mn-ea"/>
              </a:rPr>
              <a:t>Authors Profile</a:t>
            </a:r>
            <a:endParaRPr dirty="0" sz="2600" lang="en-US">
              <a:latin typeface="Times New Roman" panose="02020603050405020304" pitchFamily="18" charset="0"/>
              <a:cs typeface="Times New Roman" panose="02020603050405020304" pitchFamily="18" charset="0"/>
              <a:sym typeface="+mn-ea"/>
            </a:endParaRPr>
          </a:p>
          <a:p>
            <a:pPr indent="0" marL="0">
              <a:lnSpc>
                <a:spcPct val="110000"/>
              </a:lnSpc>
              <a:buNone/>
            </a:pPr>
            <a:r>
              <a:rPr dirty="0" sz="2200" lang="en-US">
                <a:latin typeface="Times New Roman" panose="02020603050405020304" pitchFamily="18" charset="0"/>
                <a:cs typeface="Times New Roman" panose="02020603050405020304" pitchFamily="18" charset="0"/>
                <a:sym typeface="+mn-ea"/>
              </a:rPr>
              <a:t>             </a:t>
            </a:r>
            <a:r>
              <a:rPr dirty="0" sz="2300" lang="en-US">
                <a:latin typeface="Times New Roman" panose="02020603050405020304" pitchFamily="18" charset="0"/>
                <a:cs typeface="Times New Roman" panose="02020603050405020304" pitchFamily="18" charset="0"/>
                <a:sym typeface="+mn-ea"/>
              </a:rPr>
              <a:t>Anton Pavlovich Chekhov was a Russian Playwright and short story writer considered to be one of the greatest writers of all time</a:t>
            </a:r>
            <a:r>
              <a:rPr dirty="0" sz="2300" lang="en-US" smtClean="0">
                <a:latin typeface="Times New Roman" panose="02020603050405020304" pitchFamily="18" charset="0"/>
                <a:cs typeface="Times New Roman" panose="02020603050405020304" pitchFamily="18" charset="0"/>
                <a:sym typeface="+mn-ea"/>
              </a:rPr>
              <a:t>.</a:t>
            </a:r>
            <a:r>
              <a:rPr dirty="0" sz="2000" lang="en-US" smtClean="0">
                <a:latin typeface="Times New Roman" panose="02020603050405020304" pitchFamily="18" charset="0"/>
                <a:cs typeface="Times New Roman" panose="02020603050405020304" pitchFamily="18" charset="0"/>
              </a:rPr>
              <a:t> </a:t>
            </a:r>
            <a:r>
              <a:rPr dirty="0" sz="2000" lang="en-US" smtClean="0">
                <a:latin typeface="Times New Roman" panose="02020603050405020304" pitchFamily="18" charset="0"/>
                <a:cs typeface="Times New Roman" panose="02020603050405020304" pitchFamily="18" charset="0"/>
              </a:rPr>
              <a:t>He was born on </a:t>
            </a:r>
            <a:r>
              <a:rPr dirty="0" sz="2000" lang="en-US" smtClean="0">
                <a:latin typeface="Times New Roman" panose="02020603050405020304" pitchFamily="18" charset="0"/>
                <a:cs typeface="Times New Roman" panose="02020603050405020304" pitchFamily="18" charset="0"/>
              </a:rPr>
              <a:t>29 January 1860, Taganrog, </a:t>
            </a:r>
            <a:r>
              <a:rPr dirty="0" sz="2000" lang="en-US" smtClean="0">
                <a:latin typeface="Times New Roman" panose="02020603050405020304" pitchFamily="18" charset="0"/>
                <a:cs typeface="Times New Roman" panose="02020603050405020304" pitchFamily="18" charset="0"/>
              </a:rPr>
              <a:t>Russia and  died on </a:t>
            </a:r>
            <a:r>
              <a:rPr dirty="0" sz="2000" lang="en-US" smtClean="0">
                <a:latin typeface="Times New Roman" panose="02020603050405020304" pitchFamily="18" charset="0"/>
                <a:cs typeface="Times New Roman" panose="02020603050405020304" pitchFamily="18" charset="0"/>
              </a:rPr>
              <a:t>15 July 1904</a:t>
            </a:r>
            <a:r>
              <a:rPr dirty="0" sz="2000" lang="en-US" smtClean="0">
                <a:latin typeface="Times New Roman" panose="02020603050405020304" pitchFamily="18" charset="0"/>
                <a:cs typeface="Times New Roman" panose="02020603050405020304" pitchFamily="18" charset="0"/>
              </a:rPr>
              <a:t>, </a:t>
            </a:r>
            <a:r>
              <a:rPr dirty="0" sz="2000" lang="en-US" err="1" smtClean="0">
                <a:latin typeface="Times New Roman" panose="02020603050405020304" pitchFamily="18" charset="0"/>
                <a:cs typeface="Times New Roman" panose="02020603050405020304" pitchFamily="18" charset="0"/>
              </a:rPr>
              <a:t>Badenweiler</a:t>
            </a:r>
            <a:r>
              <a:rPr dirty="0" sz="2000" lang="en-US" smtClean="0">
                <a:latin typeface="Times New Roman" panose="02020603050405020304" pitchFamily="18" charset="0"/>
                <a:cs typeface="Times New Roman" panose="02020603050405020304" pitchFamily="18" charset="0"/>
              </a:rPr>
              <a:t>, Germany </a:t>
            </a:r>
            <a:r>
              <a:rPr dirty="0" sz="2000" lang="en-US" smtClean="0">
                <a:latin typeface="Times New Roman" panose="02020603050405020304" pitchFamily="18" charset="0"/>
                <a:cs typeface="Times New Roman" panose="02020603050405020304" pitchFamily="18" charset="0"/>
              </a:rPr>
              <a:t>.</a:t>
            </a:r>
            <a:endParaRPr dirty="0" sz="2000" lang="en-US" smtClean="0">
              <a:latin typeface="Times New Roman" panose="02020603050405020304" pitchFamily="18" charset="0"/>
              <a:cs typeface="Times New Roman" panose="02020603050405020304" pitchFamily="18" charset="0"/>
            </a:endParaRPr>
          </a:p>
          <a:p>
            <a:pPr indent="0" marL="0">
              <a:buNone/>
            </a:pPr>
            <a:r>
              <a:rPr dirty="0" sz="2300" lang="en-US" smtClean="0">
                <a:latin typeface="Times New Roman" panose="02020603050405020304" pitchFamily="18" charset="0"/>
                <a:cs typeface="Times New Roman" panose="02020603050405020304" pitchFamily="18" charset="0"/>
                <a:sym typeface="+mn-ea"/>
              </a:rPr>
              <a:t>            </a:t>
            </a:r>
            <a:r>
              <a:rPr dirty="0" sz="2300" lang="en-US">
                <a:latin typeface="Times New Roman" panose="02020603050405020304" pitchFamily="18" charset="0"/>
                <a:cs typeface="Times New Roman" panose="02020603050405020304" pitchFamily="18" charset="0"/>
                <a:sym typeface="+mn-ea"/>
              </a:rPr>
              <a:t>His career as a playwright produced four classics and his best short stories are held in high esteem by writers and critics. Along with Henrik Ibsen and August Strindberg Chekhov is often referred to as one of the three seminal figures in the birth of early modernism in the theatre.</a:t>
            </a:r>
            <a:endParaRPr dirty="0" sz="2300" lang="en-US">
              <a:latin typeface="Times New Roman" panose="02020603050405020304" pitchFamily="18" charset="0"/>
              <a:cs typeface="Times New Roman" panose="02020603050405020304" pitchFamily="18" charset="0"/>
            </a:endParaRPr>
          </a:p>
          <a:p>
            <a:pPr indent="0" marL="0">
              <a:buNone/>
            </a:pPr>
            <a:r>
              <a:rPr dirty="0" sz="2300" lang="en-US">
                <a:latin typeface="Times New Roman" panose="02020603050405020304" pitchFamily="18" charset="0"/>
                <a:cs typeface="Times New Roman" panose="02020603050405020304" pitchFamily="18" charset="0"/>
              </a:rPr>
              <a:t>            Chekhov was a physician by profession. “Medicine is my lawful wife and Literature is my mistress”, he once said. Major works includes </a:t>
            </a:r>
            <a:r>
              <a:rPr dirty="0" sz="2300" i="1" lang="en-US">
                <a:latin typeface="Times New Roman" panose="02020603050405020304" pitchFamily="18" charset="0"/>
                <a:cs typeface="Times New Roman" panose="02020603050405020304" pitchFamily="18" charset="0"/>
              </a:rPr>
              <a:t>A Dreary Story</a:t>
            </a:r>
            <a:r>
              <a:rPr dirty="0" sz="2300" lang="en-US">
                <a:latin typeface="Times New Roman" panose="02020603050405020304" pitchFamily="18" charset="0"/>
                <a:cs typeface="Times New Roman" panose="02020603050405020304" pitchFamily="18" charset="0"/>
              </a:rPr>
              <a:t> (1889), </a:t>
            </a:r>
            <a:r>
              <a:rPr dirty="0" sz="2300" i="1" lang="en-US">
                <a:latin typeface="Times New Roman" panose="02020603050405020304" pitchFamily="18" charset="0"/>
                <a:cs typeface="Times New Roman" panose="02020603050405020304" pitchFamily="18" charset="0"/>
              </a:rPr>
              <a:t>Ivanov</a:t>
            </a:r>
            <a:r>
              <a:rPr dirty="0" sz="2300" lang="en-US">
                <a:latin typeface="Times New Roman" panose="02020603050405020304" pitchFamily="18" charset="0"/>
                <a:cs typeface="Times New Roman" panose="02020603050405020304" pitchFamily="18" charset="0"/>
              </a:rPr>
              <a:t>, </a:t>
            </a:r>
            <a:r>
              <a:rPr dirty="0" sz="2300" i="1" lang="en-US" err="1">
                <a:latin typeface="Times New Roman" panose="02020603050405020304" pitchFamily="18" charset="0"/>
                <a:cs typeface="Times New Roman" panose="02020603050405020304" pitchFamily="18" charset="0"/>
              </a:rPr>
              <a:t>Peseants</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The Bear</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The Black Monk</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The Cherry Orchard</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The Seagull</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The Three Sisters</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Uncle Vanya</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Ward</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No.6</a:t>
            </a:r>
            <a:r>
              <a:rPr dirty="0" sz="2300" lang="en-US">
                <a:latin typeface="Times New Roman" panose="02020603050405020304" pitchFamily="18" charset="0"/>
                <a:cs typeface="Times New Roman" panose="02020603050405020304" pitchFamily="18" charset="0"/>
              </a:rPr>
              <a:t>, </a:t>
            </a:r>
            <a:r>
              <a:rPr dirty="0" sz="2300" i="1" lang="en-US">
                <a:latin typeface="Times New Roman" panose="02020603050405020304" pitchFamily="18" charset="0"/>
                <a:cs typeface="Times New Roman" panose="02020603050405020304" pitchFamily="18" charset="0"/>
              </a:rPr>
              <a:t>Wood Demon </a:t>
            </a:r>
            <a:r>
              <a:rPr dirty="0" sz="2300" lang="en-US">
                <a:latin typeface="Times New Roman" panose="02020603050405020304" pitchFamily="18" charset="0"/>
                <a:cs typeface="Times New Roman" panose="02020603050405020304" pitchFamily="18" charset="0"/>
              </a:rPr>
              <a:t>etc.</a:t>
            </a:r>
            <a:endParaRPr dirty="0" sz="2300" lang="en-IN">
              <a:latin typeface="Times New Roman" panose="02020603050405020304" pitchFamily="18" charset="0"/>
              <a:cs typeface="Times New Roman" panose="02020603050405020304" pitchFamily="18" charset="0"/>
            </a:endParaRPr>
          </a:p>
        </p:txBody>
      </p:sp>
    </p:spTree>
  </p:cSld>
  <p:clrMapOvr>
    <a:overrideClrMapping accent1="accent1" accent2="accent2" accent3="accent3" accent4="accent4" accent5="accent5" accent6="accent6" bg1="dk1" bg2="dk2" tx1="lt1" tx2="lt2"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56" name=""/>
        <p:cNvGrpSpPr/>
        <p:nvPr/>
      </p:nvGrpSpPr>
      <p:grpSpPr>
        <a:xfrm>
          <a:off x="0" y="0"/>
          <a:ext cx="0" cy="0"/>
          <a:chOff x="0" y="0"/>
          <a:chExt cx="0" cy="0"/>
        </a:xfrm>
      </p:grpSpPr>
      <p:pic>
        <p:nvPicPr>
          <p:cNvPr id="2097159" name="Picture 2"/>
          <p:cNvPicPr>
            <a:picLocks noChangeAspect="1" noMove="1" noResize="1" noRot="1" noGrp="1" noAdjustHandles="1" noEditPoints="1" noChangeArrowheads="1" noChangeShapeType="1" noCrop="1"/>
          </p:cNvPicPr>
          <p:nvPr/>
        </p:nvPicPr>
        <p:blipFill>
          <a:blip xmlns:r="http://schemas.openxmlformats.org/officeDocument/2006/relationships" r:embed="rId2">
            <a:alphaModFix amt="30000"/>
          </a:blip>
          <a:srcRect/>
          <a:stretch>
            <a:fillRect/>
          </a:stretch>
        </p:blipFill>
        <p:spPr bwMode="auto">
          <a:xfrm>
            <a:off x="0" y="-1"/>
            <a:ext cx="12192003" cy="6858001"/>
          </a:xfrm>
          <a:prstGeom prst="rect"/>
          <a:noFill/>
        </p:spPr>
      </p:pic>
      <p:grpSp>
        <p:nvGrpSpPr>
          <p:cNvPr id="57" name="Group 188"/>
          <p:cNvGrpSpPr>
            <a:grpSpLocks noMove="1" noResize="1" noRot="1" noGrp="1" noChangeAspect="1"/>
          </p:cNvGrpSpPr>
          <p:nvPr/>
        </p:nvGrpSpPr>
        <p:grpSpPr>
          <a:xfrm>
            <a:off x="-14288" y="0"/>
            <a:ext cx="12053888" cy="6858001"/>
            <a:chOff x="-14288" y="0"/>
            <a:chExt cx="12053888" cy="6858001"/>
          </a:xfrm>
        </p:grpSpPr>
        <p:grpSp>
          <p:nvGrpSpPr>
            <p:cNvPr id="58" name="Group 189"/>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gradFill>
          </p:grpSpPr>
          <p:sp>
            <p:nvSpPr>
              <p:cNvPr id="1048785" name="Rectangle 5"/>
              <p:cNvSpPr>
                <a:spLocks noChangeArrowheads="1"/>
              </p:cNvSpPr>
              <p:nvPr/>
            </p:nvSpPr>
            <p:spPr bwMode="auto">
              <a:xfrm>
                <a:off x="114300" y="4763"/>
                <a:ext cx="23813" cy="2181225"/>
              </a:xfrm>
              <a:prstGeom prst="rect"/>
              <a:grpFill/>
              <a:ln>
                <a:noFill/>
              </a:ln>
            </p:spPr>
          </p:sp>
          <p:sp>
            <p:nvSpPr>
              <p:cNvPr id="1048786" name="Freeform 6"/>
              <p:cNvSpPr>
                <a:spLocks noEditPoints="1"/>
              </p:cNvSpPr>
              <p:nvPr/>
            </p:nvSpPr>
            <p:spPr bwMode="auto">
              <a:xfrm>
                <a:off x="33337"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787" name="Freeform 7"/>
              <p:cNvSpPr>
                <a:spLocks noEditPoints="1"/>
              </p:cNvSpPr>
              <p:nvPr/>
            </p:nvSpPr>
            <p:spPr bwMode="auto">
              <a:xfrm>
                <a:off x="28575"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788" name="Freeform 8"/>
              <p:cNvSpPr/>
              <p:nvPr/>
            </p:nvSpPr>
            <p:spPr bwMode="auto">
              <a:xfrm>
                <a:off x="200025" y="4763"/>
                <a:ext cx="369888" cy="1811338"/>
              </a:xfrm>
              <a:custGeom>
                <a:avLst/>
                <a:ah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1048789" name="Freeform 9"/>
              <p:cNvSpPr>
                <a:spLocks noEditPoints="1"/>
              </p:cNvSpPr>
              <p:nvPr/>
            </p:nvSpPr>
            <p:spPr bwMode="auto">
              <a:xfrm>
                <a:off x="503237" y="1801813"/>
                <a:ext cx="190500" cy="188913"/>
              </a:xfrm>
              <a:custGeom>
                <a:avLst/>
                <a:ah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1048790" name="Freeform 10"/>
              <p:cNvSpPr/>
              <p:nvPr/>
            </p:nvSpPr>
            <p:spPr bwMode="auto">
              <a:xfrm>
                <a:off x="285750" y="4763"/>
                <a:ext cx="369888" cy="1430338"/>
              </a:xfrm>
              <a:custGeom>
                <a:avLst/>
                <a:ah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1048791" name="Freeform 11"/>
              <p:cNvSpPr/>
              <p:nvPr/>
            </p:nvSpPr>
            <p:spPr bwMode="auto">
              <a:xfrm>
                <a:off x="546100"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8792" name="Freeform 12"/>
              <p:cNvSpPr>
                <a:spLocks noEditPoints="1"/>
              </p:cNvSpPr>
              <p:nvPr/>
            </p:nvSpPr>
            <p:spPr bwMode="auto">
              <a:xfrm>
                <a:off x="588962" y="1420813"/>
                <a:ext cx="190500" cy="190500"/>
              </a:xfrm>
              <a:custGeom>
                <a:avLst/>
                <a:ah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1048793" name="Freeform 13"/>
              <p:cNvSpPr>
                <a:spLocks noEditPoints="1"/>
              </p:cNvSpPr>
              <p:nvPr/>
            </p:nvSpPr>
            <p:spPr bwMode="auto">
              <a:xfrm>
                <a:off x="588962"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794" name="Freeform 14"/>
              <p:cNvSpPr/>
              <p:nvPr/>
            </p:nvSpPr>
            <p:spPr bwMode="auto">
              <a:xfrm>
                <a:off x="641350" y="0"/>
                <a:ext cx="422275" cy="527050"/>
              </a:xfrm>
              <a:custGeom>
                <a:avLst/>
                <a:ah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1048795" name="Freeform 15"/>
              <p:cNvSpPr>
                <a:spLocks noEditPoints="1"/>
              </p:cNvSpPr>
              <p:nvPr/>
            </p:nvSpPr>
            <p:spPr bwMode="auto">
              <a:xfrm>
                <a:off x="1020762"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8796" name="Line 16"/>
              <p:cNvSpPr>
                <a:spLocks noChangeShapeType="1"/>
              </p:cNvSpPr>
              <p:nvPr/>
            </p:nvSpPr>
            <p:spPr bwMode="auto">
              <a:xfrm>
                <a:off x="-4763" y="9525"/>
                <a:ext cx="0" cy="0"/>
              </a:xfrm>
              <a:prstGeom prst="line"/>
              <a:grpFill/>
              <a:ln w="15" cap="flat">
                <a:solidFill>
                  <a:srgbClr val="FFFFFF"/>
                </a:solidFill>
                <a:prstDash val="solid"/>
                <a:miter lim="800000"/>
              </a:ln>
            </p:spPr>
          </p:sp>
          <p:sp>
            <p:nvSpPr>
              <p:cNvPr id="1048797" name="Freeform 17"/>
              <p:cNvSpPr/>
              <p:nvPr/>
            </p:nvSpPr>
            <p:spPr bwMode="auto">
              <a:xfrm>
                <a:off x="9525" y="1801813"/>
                <a:ext cx="123825" cy="127000"/>
              </a:xfrm>
              <a:custGeom>
                <a:avLst/>
                <a:ahLst/>
                <a:rect l="0" t="0" r="r" b="b"/>
                <a:pathLst>
                  <a:path w="78" h="80">
                    <a:moveTo>
                      <a:pt x="6" y="80"/>
                    </a:moveTo>
                    <a:lnTo>
                      <a:pt x="0" y="71"/>
                    </a:lnTo>
                    <a:lnTo>
                      <a:pt x="69" y="0"/>
                    </a:lnTo>
                    <a:lnTo>
                      <a:pt x="78" y="9"/>
                    </a:lnTo>
                    <a:lnTo>
                      <a:pt x="6" y="80"/>
                    </a:lnTo>
                    <a:close/>
                  </a:path>
                </a:pathLst>
              </a:custGeom>
              <a:grpFill/>
              <a:ln>
                <a:noFill/>
              </a:ln>
            </p:spPr>
          </p:sp>
          <p:sp>
            <p:nvSpPr>
              <p:cNvPr id="1048798" name="Freeform 18"/>
              <p:cNvSpPr/>
              <p:nvPr/>
            </p:nvSpPr>
            <p:spPr bwMode="auto">
              <a:xfrm>
                <a:off x="-9525" y="3549650"/>
                <a:ext cx="147638" cy="481013"/>
              </a:xfrm>
              <a:custGeom>
                <a:avLst/>
                <a:ah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1048799" name="Freeform 19"/>
              <p:cNvSpPr/>
              <p:nvPr/>
            </p:nvSpPr>
            <p:spPr bwMode="auto">
              <a:xfrm>
                <a:off x="128587"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8800" name="Freeform 20"/>
              <p:cNvSpPr>
                <a:spLocks noEditPoints="1"/>
              </p:cNvSpPr>
              <p:nvPr/>
            </p:nvSpPr>
            <p:spPr bwMode="auto">
              <a:xfrm>
                <a:off x="204787" y="1849438"/>
                <a:ext cx="114300" cy="107950"/>
              </a:xfrm>
              <a:custGeom>
                <a:avLst/>
                <a:ah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1048801" name="Rectangle 21"/>
              <p:cNvSpPr>
                <a:spLocks noChangeArrowheads="1"/>
              </p:cNvSpPr>
              <p:nvPr/>
            </p:nvSpPr>
            <p:spPr bwMode="auto">
              <a:xfrm>
                <a:off x="133350" y="4662488"/>
                <a:ext cx="23813" cy="2181225"/>
              </a:xfrm>
              <a:prstGeom prst="rect"/>
              <a:grpFill/>
              <a:ln>
                <a:noFill/>
              </a:ln>
            </p:spPr>
          </p:sp>
          <p:sp>
            <p:nvSpPr>
              <p:cNvPr id="1048802" name="Freeform 22"/>
              <p:cNvSpPr/>
              <p:nvPr/>
            </p:nvSpPr>
            <p:spPr bwMode="auto">
              <a:xfrm>
                <a:off x="223837" y="5041900"/>
                <a:ext cx="369888" cy="1801813"/>
              </a:xfrm>
              <a:custGeom>
                <a:avLst/>
                <a:ah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1048803" name="Freeform 23"/>
              <p:cNvSpPr>
                <a:spLocks noEditPoints="1"/>
              </p:cNvSpPr>
              <p:nvPr/>
            </p:nvSpPr>
            <p:spPr bwMode="auto">
              <a:xfrm>
                <a:off x="52387"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804" name="Freeform 24"/>
              <p:cNvSpPr/>
              <p:nvPr/>
            </p:nvSpPr>
            <p:spPr bwMode="auto">
              <a:xfrm>
                <a:off x="-14288" y="5627688"/>
                <a:ext cx="85725" cy="1216025"/>
              </a:xfrm>
              <a:custGeom>
                <a:avLst/>
                <a:ah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1048805" name="Freeform 25"/>
              <p:cNvSpPr>
                <a:spLocks noEditPoints="1"/>
              </p:cNvSpPr>
              <p:nvPr/>
            </p:nvSpPr>
            <p:spPr bwMode="auto">
              <a:xfrm>
                <a:off x="527050"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06" name="Freeform 26"/>
              <p:cNvSpPr/>
              <p:nvPr/>
            </p:nvSpPr>
            <p:spPr bwMode="auto">
              <a:xfrm>
                <a:off x="309562" y="5422900"/>
                <a:ext cx="374650" cy="1425575"/>
              </a:xfrm>
              <a:custGeom>
                <a:avLst/>
                <a:ah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1048807" name="Freeform 27"/>
              <p:cNvSpPr/>
              <p:nvPr/>
            </p:nvSpPr>
            <p:spPr bwMode="auto">
              <a:xfrm>
                <a:off x="569912"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8808" name="Freeform 28"/>
              <p:cNvSpPr>
                <a:spLocks noEditPoints="1"/>
              </p:cNvSpPr>
              <p:nvPr/>
            </p:nvSpPr>
            <p:spPr bwMode="auto">
              <a:xfrm>
                <a:off x="612775"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09" name="Freeform 29"/>
              <p:cNvSpPr>
                <a:spLocks noEditPoints="1"/>
              </p:cNvSpPr>
              <p:nvPr/>
            </p:nvSpPr>
            <p:spPr bwMode="auto">
              <a:xfrm>
                <a:off x="612775"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10" name="Freeform 30"/>
              <p:cNvSpPr/>
              <p:nvPr/>
            </p:nvSpPr>
            <p:spPr bwMode="auto">
              <a:xfrm>
                <a:off x="669925" y="6330950"/>
                <a:ext cx="417513" cy="517525"/>
              </a:xfrm>
              <a:custGeom>
                <a:avLst/>
                <a:ah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1048811" name="Freeform 31"/>
              <p:cNvSpPr>
                <a:spLocks noEditPoints="1"/>
              </p:cNvSpPr>
              <p:nvPr/>
            </p:nvSpPr>
            <p:spPr bwMode="auto">
              <a:xfrm>
                <a:off x="1049337"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59" name="Group 190"/>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gradFill>
          </p:grpSpPr>
          <p:sp>
            <p:nvSpPr>
              <p:cNvPr id="1048812" name="Freeform 32"/>
              <p:cNvSpPr/>
              <p:nvPr/>
            </p:nvSpPr>
            <p:spPr bwMode="auto">
              <a:xfrm>
                <a:off x="11483975" y="0"/>
                <a:ext cx="417513" cy="512763"/>
              </a:xfrm>
              <a:custGeom>
                <a:avLst/>
                <a:ah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048813" name="Freeform 33"/>
              <p:cNvSpPr>
                <a:spLocks noEditPoints="1"/>
              </p:cNvSpPr>
              <p:nvPr/>
            </p:nvSpPr>
            <p:spPr bwMode="auto">
              <a:xfrm>
                <a:off x="11364912" y="474663"/>
                <a:ext cx="157163" cy="152400"/>
              </a:xfrm>
              <a:custGeom>
                <a:avLst/>
                <a:ah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048814" name="Freeform 34"/>
              <p:cNvSpPr>
                <a:spLocks noEditPoints="1"/>
              </p:cNvSpPr>
              <p:nvPr/>
            </p:nvSpPr>
            <p:spPr bwMode="auto">
              <a:xfrm>
                <a:off x="11631612" y="1539875"/>
                <a:ext cx="188913"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15" name="Freeform 35"/>
              <p:cNvSpPr/>
              <p:nvPr/>
            </p:nvSpPr>
            <p:spPr bwMode="auto">
              <a:xfrm>
                <a:off x="11531600" y="5694363"/>
                <a:ext cx="298450" cy="1154113"/>
              </a:xfrm>
              <a:custGeom>
                <a:avLst/>
                <a:ah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048816" name="Freeform 36"/>
              <p:cNvSpPr>
                <a:spLocks noEditPoints="1"/>
              </p:cNvSpPr>
              <p:nvPr/>
            </p:nvSpPr>
            <p:spPr bwMode="auto">
              <a:xfrm>
                <a:off x="11772900" y="5551488"/>
                <a:ext cx="157163" cy="155575"/>
              </a:xfrm>
              <a:custGeom>
                <a:avLst/>
                <a:ah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048817" name="Freeform 37"/>
              <p:cNvSpPr/>
              <p:nvPr/>
            </p:nvSpPr>
            <p:spPr bwMode="auto">
              <a:xfrm>
                <a:off x="11710987" y="4763"/>
                <a:ext cx="304800" cy="1544638"/>
              </a:xfrm>
              <a:custGeom>
                <a:avLst/>
                <a:ah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048818" name="Freeform 38"/>
              <p:cNvSpPr>
                <a:spLocks noEditPoints="1"/>
              </p:cNvSpPr>
              <p:nvPr/>
            </p:nvSpPr>
            <p:spPr bwMode="auto">
              <a:xfrm>
                <a:off x="11636375" y="4867275"/>
                <a:ext cx="188913"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19" name="Freeform 39"/>
              <p:cNvSpPr/>
              <p:nvPr/>
            </p:nvSpPr>
            <p:spPr bwMode="auto">
              <a:xfrm>
                <a:off x="11441112" y="5046663"/>
                <a:ext cx="307975" cy="1801813"/>
              </a:xfrm>
              <a:custGeom>
                <a:avLst/>
                <a:ah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048820" name="Freeform 40"/>
              <p:cNvSpPr>
                <a:spLocks noEditPoints="1"/>
              </p:cNvSpPr>
              <p:nvPr/>
            </p:nvSpPr>
            <p:spPr bwMode="auto">
              <a:xfrm>
                <a:off x="11849100" y="64166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21" name="Rectangle 41"/>
              <p:cNvSpPr>
                <a:spLocks noChangeArrowheads="1"/>
              </p:cNvSpPr>
              <p:nvPr/>
            </p:nvSpPr>
            <p:spPr bwMode="auto">
              <a:xfrm>
                <a:off x="11939587" y="6596063"/>
                <a:ext cx="23813" cy="252413"/>
              </a:xfrm>
              <a:prstGeom prst="rect"/>
              <a:grpFill/>
              <a:ln>
                <a:noFill/>
              </a:ln>
            </p:spPr>
          </p:sp>
        </p:grpSp>
      </p:grpSp>
      <p:sp>
        <p:nvSpPr>
          <p:cNvPr id="1048822" name="Title 1"/>
          <p:cNvSpPr>
            <a:spLocks noGrp="1"/>
          </p:cNvSpPr>
          <p:nvPr>
            <p:ph type="ctrTitle"/>
          </p:nvPr>
        </p:nvSpPr>
        <p:spPr>
          <a:xfrm>
            <a:off x="1196831" y="313718"/>
            <a:ext cx="5894387" cy="905482"/>
          </a:xfrm>
        </p:spPr>
        <p:txBody>
          <a:bodyPr anchor="b" bIns="45720" lIns="91440" rIns="91440" rtlCol="0" tIns="45720" vert="horz">
            <a:normAutofit/>
          </a:bodyPr>
          <a:p>
            <a:pPr algn="ctr"/>
            <a:r>
              <a:rPr b="1" dirty="0" sz="3600" lang="en-US" err="1"/>
              <a:t>khalil</a:t>
            </a:r>
            <a:r>
              <a:rPr b="1" dirty="0" sz="3600" lang="en-US"/>
              <a:t> Gibran </a:t>
            </a:r>
          </a:p>
        </p:txBody>
      </p:sp>
      <p:sp>
        <p:nvSpPr>
          <p:cNvPr id="1048823" name="Content Placeholder 2"/>
          <p:cNvSpPr txBox="1"/>
          <p:nvPr/>
        </p:nvSpPr>
        <p:spPr>
          <a:xfrm>
            <a:off x="1141412" y="1440873"/>
            <a:ext cx="5894388" cy="5140036"/>
          </a:xfrm>
          <a:prstGeom prst="rect"/>
        </p:spPr>
        <p:txBody>
          <a:bodyPr bIns="45720" lIns="91440" rIns="91440" rtlCol="0" tIns="45720" vert="horz">
            <a:no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lnSpc>
                <a:spcPct val="110000"/>
              </a:lnSpc>
              <a:buNone/>
            </a:pPr>
            <a:r>
              <a:rPr dirty="0" sz="2200" lang="en-US" smtClean="0">
                <a:latin typeface="Times New Roman" panose="02020603050405020304" pitchFamily="18" charset="0"/>
                <a:cs typeface="Times New Roman" panose="02020603050405020304" pitchFamily="18" charset="0"/>
              </a:rPr>
              <a:t>Full name: </a:t>
            </a:r>
            <a:r>
              <a:rPr dirty="0" sz="2200" lang="en-US" err="1" smtClean="0">
                <a:latin typeface="Times New Roman" panose="02020603050405020304" pitchFamily="18" charset="0"/>
                <a:cs typeface="Times New Roman" panose="02020603050405020304" pitchFamily="18" charset="0"/>
              </a:rPr>
              <a:t>Khalil</a:t>
            </a:r>
            <a:r>
              <a:rPr dirty="0" sz="2200" lang="en-US" smtClean="0">
                <a:latin typeface="Times New Roman" panose="02020603050405020304" pitchFamily="18" charset="0"/>
                <a:cs typeface="Times New Roman" panose="02020603050405020304" pitchFamily="18" charset="0"/>
              </a:rPr>
              <a:t> </a:t>
            </a:r>
            <a:r>
              <a:rPr dirty="0" sz="2200" lang="en-US">
                <a:latin typeface="Times New Roman" panose="02020603050405020304" pitchFamily="18" charset="0"/>
                <a:cs typeface="Times New Roman" panose="02020603050405020304" pitchFamily="18" charset="0"/>
              </a:rPr>
              <a:t>Gibran </a:t>
            </a:r>
            <a:r>
              <a:rPr dirty="0" sz="2200" lang="en-US" smtClean="0">
                <a:latin typeface="Times New Roman" panose="02020603050405020304" pitchFamily="18" charset="0"/>
                <a:cs typeface="Times New Roman" panose="02020603050405020304" pitchFamily="18" charset="0"/>
              </a:rPr>
              <a:t> </a:t>
            </a:r>
          </a:p>
          <a:p>
            <a:pPr indent="0" marL="0">
              <a:lnSpc>
                <a:spcPct val="110000"/>
              </a:lnSpc>
              <a:buNone/>
            </a:pPr>
            <a:r>
              <a:rPr dirty="0" sz="2200" lang="en-US" smtClean="0">
                <a:latin typeface="Times New Roman" panose="02020603050405020304" pitchFamily="18" charset="0"/>
                <a:cs typeface="Times New Roman" panose="02020603050405020304" pitchFamily="18" charset="0"/>
              </a:rPr>
              <a:t>Nationality: Lebanese </a:t>
            </a:r>
            <a:r>
              <a:rPr dirty="0" sz="2200" lang="en-US">
                <a:latin typeface="Times New Roman" panose="02020603050405020304" pitchFamily="18" charset="0"/>
                <a:cs typeface="Times New Roman" panose="02020603050405020304" pitchFamily="18" charset="0"/>
              </a:rPr>
              <a:t>America Writer, Poet and </a:t>
            </a:r>
            <a:r>
              <a:rPr dirty="0" sz="2200" lang="en-US" smtClean="0">
                <a:latin typeface="Times New Roman" panose="02020603050405020304" pitchFamily="18" charset="0"/>
                <a:cs typeface="Times New Roman" panose="02020603050405020304" pitchFamily="18" charset="0"/>
              </a:rPr>
              <a:t>    Visual artist</a:t>
            </a:r>
          </a:p>
          <a:p>
            <a:pPr indent="0" marL="0">
              <a:lnSpc>
                <a:spcPct val="110000"/>
              </a:lnSpc>
              <a:buNone/>
            </a:pPr>
            <a:r>
              <a:rPr dirty="0" sz="2200" lang="en-US" smtClean="0">
                <a:latin typeface="Times New Roman" panose="02020603050405020304" pitchFamily="18" charset="0"/>
                <a:cs typeface="Times New Roman" panose="02020603050405020304" pitchFamily="18" charset="0"/>
              </a:rPr>
              <a:t>Born:6 January1883, </a:t>
            </a:r>
            <a:r>
              <a:rPr dirty="0" sz="2200" lang="en-US" err="1" smtClean="0">
                <a:latin typeface="Times New Roman" panose="02020603050405020304" pitchFamily="18" charset="0"/>
                <a:cs typeface="Times New Roman" panose="02020603050405020304" pitchFamily="18" charset="0"/>
              </a:rPr>
              <a:t>Bsharri</a:t>
            </a:r>
            <a:r>
              <a:rPr dirty="0" sz="2200" lang="en-US" smtClean="0">
                <a:latin typeface="Times New Roman" panose="02020603050405020304" pitchFamily="18" charset="0"/>
                <a:cs typeface="Times New Roman" panose="02020603050405020304" pitchFamily="18" charset="0"/>
              </a:rPr>
              <a:t>, </a:t>
            </a:r>
            <a:r>
              <a:rPr dirty="0" sz="2200" lang="en-US" err="1" smtClean="0">
                <a:latin typeface="Times New Roman" panose="02020603050405020304" pitchFamily="18" charset="0"/>
                <a:cs typeface="Times New Roman" panose="02020603050405020304" pitchFamily="18" charset="0"/>
              </a:rPr>
              <a:t>Labanon</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Died: 10 </a:t>
            </a:r>
            <a:r>
              <a:rPr dirty="0" sz="2200" lang="en-US" smtClean="0">
                <a:latin typeface="Times New Roman" panose="02020603050405020304" pitchFamily="18" charset="0"/>
                <a:cs typeface="Times New Roman" panose="02020603050405020304" pitchFamily="18" charset="0"/>
              </a:rPr>
              <a:t>A</a:t>
            </a:r>
            <a:r>
              <a:rPr dirty="0" sz="2200" lang="en-US" smtClean="0">
                <a:latin typeface="Times New Roman" panose="02020603050405020304" pitchFamily="18" charset="0"/>
                <a:cs typeface="Times New Roman" panose="02020603050405020304" pitchFamily="18" charset="0"/>
              </a:rPr>
              <a:t>pril 1931,Newyork, United States</a:t>
            </a:r>
            <a:endParaRPr dirty="0" sz="2200" lang="en-US"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smtClean="0">
                <a:latin typeface="Times New Roman" panose="02020603050405020304" pitchFamily="18" charset="0"/>
                <a:cs typeface="Times New Roman" panose="02020603050405020304" pitchFamily="18" charset="0"/>
              </a:rPr>
              <a:t>W</a:t>
            </a:r>
            <a:r>
              <a:rPr dirty="0" sz="2200" lang="en-US" smtClean="0">
                <a:latin typeface="Times New Roman" panose="02020603050405020304" pitchFamily="18" charset="0"/>
                <a:cs typeface="Times New Roman" panose="02020603050405020304" pitchFamily="18" charset="0"/>
              </a:rPr>
              <a:t>orks: </a:t>
            </a:r>
            <a:r>
              <a:rPr dirty="0" sz="2200" i="1" lang="en-US" smtClean="0">
                <a:latin typeface="Times New Roman" panose="02020603050405020304" pitchFamily="18" charset="0"/>
                <a:cs typeface="Times New Roman" panose="02020603050405020304" pitchFamily="18" charset="0"/>
              </a:rPr>
              <a:t>The </a:t>
            </a:r>
            <a:r>
              <a:rPr dirty="0" sz="2200" i="1" lang="en-US" smtClean="0">
                <a:latin typeface="Times New Roman" panose="02020603050405020304" pitchFamily="18" charset="0"/>
                <a:cs typeface="Times New Roman" panose="02020603050405020304" pitchFamily="18" charset="0"/>
              </a:rPr>
              <a:t>Prophet, The Madman</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Broken Wings.</a:t>
            </a:r>
            <a:endParaRPr dirty="0" sz="2200" i="1" lang="en-IN" smtClean="0">
              <a:latin typeface="Times New Roman" panose="02020603050405020304" pitchFamily="18" charset="0"/>
              <a:cs typeface="Times New Roman" panose="02020603050405020304" pitchFamily="18" charset="0"/>
            </a:endParaRPr>
          </a:p>
          <a:p>
            <a:pPr indent="0" marL="0">
              <a:lnSpc>
                <a:spcPct val="110000"/>
              </a:lnSpc>
              <a:buNone/>
            </a:pPr>
            <a:r>
              <a:rPr dirty="0" sz="2200" lang="en-US" err="1" smtClean="0">
                <a:latin typeface="Times New Roman" panose="02020603050405020304" pitchFamily="18" charset="0"/>
                <a:cs typeface="Times New Roman" panose="02020603050405020304" pitchFamily="18" charset="0"/>
              </a:rPr>
              <a:t>Speciality</a:t>
            </a:r>
            <a:r>
              <a:rPr dirty="0" sz="2200" lang="en-US" smtClean="0">
                <a:latin typeface="Times New Roman" panose="02020603050405020304" pitchFamily="18" charset="0"/>
                <a:cs typeface="Times New Roman" panose="02020603050405020304" pitchFamily="18" charset="0"/>
              </a:rPr>
              <a:t>: Inspirational fiction, philosophical essays, poetic </a:t>
            </a:r>
            <a:r>
              <a:rPr dirty="0" sz="2200" lang="en-US" smtClean="0">
                <a:latin typeface="Times New Roman" panose="02020603050405020304" pitchFamily="18" charset="0"/>
                <a:cs typeface="Times New Roman" panose="02020603050405020304" pitchFamily="18" charset="0"/>
              </a:rPr>
              <a:t>E</a:t>
            </a:r>
            <a:r>
              <a:rPr dirty="0" sz="2200" lang="en-US" smtClean="0">
                <a:latin typeface="Times New Roman" panose="02020603050405020304" pitchFamily="18" charset="0"/>
                <a:cs typeface="Times New Roman" panose="02020603050405020304" pitchFamily="18" charset="0"/>
              </a:rPr>
              <a:t>nglish prose style, most popular after </a:t>
            </a:r>
            <a:r>
              <a:rPr dirty="0" sz="2200" lang="en-US" smtClean="0">
                <a:latin typeface="Times New Roman" panose="02020603050405020304" pitchFamily="18" charset="0"/>
                <a:cs typeface="Times New Roman" panose="02020603050405020304" pitchFamily="18" charset="0"/>
              </a:rPr>
              <a:t>S</a:t>
            </a:r>
            <a:r>
              <a:rPr dirty="0" sz="2200" lang="en-US" smtClean="0">
                <a:latin typeface="Times New Roman" panose="02020603050405020304" pitchFamily="18" charset="0"/>
                <a:cs typeface="Times New Roman" panose="02020603050405020304" pitchFamily="18" charset="0"/>
              </a:rPr>
              <a:t>hakespeare</a:t>
            </a:r>
          </a:p>
          <a:p>
            <a:pPr indent="0" marL="0">
              <a:lnSpc>
                <a:spcPct val="110000"/>
              </a:lnSpc>
              <a:buNone/>
            </a:pPr>
            <a:r>
              <a:rPr dirty="0" sz="2200" i="1" lang="en-US" smtClean="0">
                <a:latin typeface="Times New Roman" panose="02020603050405020304" pitchFamily="18" charset="0"/>
                <a:cs typeface="Times New Roman" panose="02020603050405020304" pitchFamily="18" charset="0"/>
              </a:rPr>
              <a:t>The Prophet</a:t>
            </a:r>
            <a:r>
              <a:rPr dirty="0" sz="2200" lang="en-US" smtClean="0">
                <a:latin typeface="Times New Roman" panose="02020603050405020304" pitchFamily="18" charset="0"/>
                <a:cs typeface="Times New Roman" panose="02020603050405020304" pitchFamily="18" charset="0"/>
              </a:rPr>
              <a:t> </a:t>
            </a:r>
            <a:r>
              <a:rPr dirty="0" sz="2200" lang="en-US" smtClean="0">
                <a:latin typeface="Times New Roman" panose="02020603050405020304" pitchFamily="18" charset="0"/>
                <a:cs typeface="Times New Roman" panose="02020603050405020304" pitchFamily="18" charset="0"/>
              </a:rPr>
              <a:t>(1923)</a:t>
            </a:r>
            <a:r>
              <a:rPr dirty="0" sz="2200" lang="en-US" smtClean="0">
                <a:latin typeface="Times New Roman" panose="02020603050405020304" pitchFamily="18" charset="0"/>
                <a:cs typeface="Times New Roman" panose="02020603050405020304" pitchFamily="18" charset="0"/>
              </a:rPr>
              <a:t>:</a:t>
            </a:r>
            <a:r>
              <a:rPr dirty="0" sz="2200" lang="en-US" smtClean="0">
                <a:latin typeface="Times New Roman" panose="02020603050405020304" pitchFamily="18" charset="0"/>
                <a:cs typeface="Times New Roman" panose="02020603050405020304" pitchFamily="18" charset="0"/>
              </a:rPr>
              <a:t>translated </a:t>
            </a:r>
            <a:r>
              <a:rPr dirty="0" sz="2200" lang="en-US">
                <a:latin typeface="Times New Roman" panose="02020603050405020304" pitchFamily="18" charset="0"/>
                <a:cs typeface="Times New Roman" panose="02020603050405020304" pitchFamily="18" charset="0"/>
              </a:rPr>
              <a:t>into more than 100 languages</a:t>
            </a:r>
          </a:p>
        </p:txBody>
      </p:sp>
      <p:pic>
        <p:nvPicPr>
          <p:cNvPr id="2097160" name="Picture 3" descr="A person with a mustache  Description automatically generated with medium confidence"/>
          <p:cNvPicPr>
            <a:picLocks noChangeAspect="1"/>
          </p:cNvPicPr>
          <p:nvPr/>
        </p:nvPicPr>
        <p:blipFill rotWithShape="1">
          <a:blip xmlns:r="http://schemas.openxmlformats.org/officeDocument/2006/relationships" r:embed="rId3"/>
          <a:srcRect t="5448" r="2" b="18950"/>
          <a:stretch>
            <a:fillRect/>
          </a:stretch>
        </p:blipFill>
        <p:spPr>
          <a:xfrm>
            <a:off x="7619998" y="780235"/>
            <a:ext cx="3425199" cy="4840332"/>
          </a:xfrm>
          <a:prstGeom prst="round2DiagRect">
            <a:avLst>
              <a:gd name="adj1" fmla="val 4860"/>
              <a:gd name="adj2" fmla="val 0"/>
            </a:avLst>
          </a:prstGeom>
          <a:ln w="19050" cap="sq">
            <a:solidFill>
              <a:schemeClr val="tx2">
                <a:lumMod val="60000"/>
                <a:lumOff val="40000"/>
                <a:alpha val="60000"/>
              </a:schemeClr>
            </a:solidFill>
            <a:miter lim="800000"/>
            <a:headEnd/>
            <a:tailEnd/>
          </a:ln>
          <a:effectLst>
            <a:outerShdw algn="t" blurRad="88900" dir="5400000" dist="38100" rotWithShape="0">
              <a:prstClr val="black">
                <a:alpha val="40000"/>
              </a:prstClr>
            </a:outerShdw>
          </a:effectLst>
        </p:spPr>
      </p:pic>
      <p:sp>
        <p:nvSpPr>
          <p:cNvPr id="1048824" name="Content Placeholder 2"/>
          <p:cNvSpPr txBox="1"/>
          <p:nvPr/>
        </p:nvSpPr>
        <p:spPr>
          <a:xfrm>
            <a:off x="4886793" y="1394085"/>
            <a:ext cx="6160618" cy="4397116"/>
          </a:xfrm>
          <a:prstGeom prst="rect"/>
        </p:spPr>
        <p:txBody>
          <a:bodyPr bIns="45720" lIns="91440" rIns="91440" rtlCol="0" tIns="45720" vert="horz">
            <a:norm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buNone/>
            </a:pPr>
            <a:endParaRPr dirty="0" lang="en-IN">
              <a:latin typeface="Times New Roman" panose="020206030504050203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822"/>
                                        </p:tgtEl>
                                        <p:attrNameLst>
                                          <p:attrName>style.visibility</p:attrName>
                                        </p:attrNameLst>
                                      </p:cBhvr>
                                      <p:to>
                                        <p:strVal val="visible"/>
                                      </p:to>
                                    </p:set>
                                    <p:animEffect transition="in" filter="fade">
                                      <p:cBhvr>
                                        <p:cTn dur="2000" id="7"/>
                                        <p:tgtEl>
                                          <p:spTgt spid="1048822"/>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097160"/>
                                        </p:tgtEl>
                                        <p:attrNameLst>
                                          <p:attrName>style.visibility</p:attrName>
                                        </p:attrNameLst>
                                      </p:cBhvr>
                                      <p:to>
                                        <p:strVal val="visible"/>
                                      </p:to>
                                    </p:set>
                                    <p:animEffect transition="in" filter="fade">
                                      <p:cBhvr>
                                        <p:cTn dur="2000" id="12"/>
                                        <p:tgtEl>
                                          <p:spTgt spid="2097160"/>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8823">
                                            <p:txEl>
                                              <p:pRg st="0" end="0"/>
                                            </p:txEl>
                                          </p:spTgt>
                                        </p:tgtEl>
                                        <p:attrNameLst>
                                          <p:attrName>style.visibility</p:attrName>
                                        </p:attrNameLst>
                                      </p:cBhvr>
                                      <p:to>
                                        <p:strVal val="visible"/>
                                      </p:to>
                                    </p:set>
                                    <p:animEffect transition="in" filter="fade">
                                      <p:cBhvr>
                                        <p:cTn dur="2000" id="17"/>
                                        <p:tgtEl>
                                          <p:spTgt spid="1048823">
                                            <p:txEl>
                                              <p:pRg st="0" end="0"/>
                                            </p:txEl>
                                          </p:spTgt>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048823">
                                            <p:txEl>
                                              <p:pRg st="1" end="1"/>
                                            </p:txEl>
                                          </p:spTgt>
                                        </p:tgtEl>
                                        <p:attrNameLst>
                                          <p:attrName>style.visibility</p:attrName>
                                        </p:attrNameLst>
                                      </p:cBhvr>
                                      <p:to>
                                        <p:strVal val="visible"/>
                                      </p:to>
                                    </p:set>
                                    <p:animEffect transition="in" filter="fade">
                                      <p:cBhvr>
                                        <p:cTn dur="2000" id="22"/>
                                        <p:tgtEl>
                                          <p:spTgt spid="1048823">
                                            <p:txEl>
                                              <p:pRg st="1" end="1"/>
                                            </p:txEl>
                                          </p:spTgt>
                                        </p:tgtEl>
                                      </p:cBhvr>
                                    </p:animEffect>
                                  </p:childTnLst>
                                </p:cTn>
                              </p:par>
                              <p:par>
                                <p:cTn fill="hold" grpId="0" id="23" nodeType="withEffect" presetClass="entr" presetID="10" presetSubtype="0">
                                  <p:stCondLst>
                                    <p:cond delay="0"/>
                                  </p:stCondLst>
                                  <p:childTnLst>
                                    <p:set>
                                      <p:cBhvr>
                                        <p:cTn dur="1" fill="hold" id="24">
                                          <p:stCondLst>
                                            <p:cond delay="0"/>
                                          </p:stCondLst>
                                        </p:cTn>
                                        <p:tgtEl>
                                          <p:spTgt spid="1048823">
                                            <p:txEl>
                                              <p:pRg st="2" end="2"/>
                                            </p:txEl>
                                          </p:spTgt>
                                        </p:tgtEl>
                                        <p:attrNameLst>
                                          <p:attrName>style.visibility</p:attrName>
                                        </p:attrNameLst>
                                      </p:cBhvr>
                                      <p:to>
                                        <p:strVal val="visible"/>
                                      </p:to>
                                    </p:set>
                                    <p:animEffect transition="in" filter="fade">
                                      <p:cBhvr>
                                        <p:cTn dur="2000" id="25"/>
                                        <p:tgtEl>
                                          <p:spTgt spid="1048823">
                                            <p:txEl>
                                              <p:pRg st="2" end="2"/>
                                            </p:txEl>
                                          </p:spTgt>
                                        </p:tgtEl>
                                      </p:cBhvr>
                                    </p:animEffect>
                                  </p:childTnLst>
                                </p:cTn>
                              </p:par>
                              <p:par>
                                <p:cTn fill="hold" grpId="0" id="26" nodeType="withEffect" presetClass="entr" presetID="10" presetSubtype="0">
                                  <p:stCondLst>
                                    <p:cond delay="0"/>
                                  </p:stCondLst>
                                  <p:childTnLst>
                                    <p:set>
                                      <p:cBhvr>
                                        <p:cTn dur="1" fill="hold" id="27">
                                          <p:stCondLst>
                                            <p:cond delay="0"/>
                                          </p:stCondLst>
                                        </p:cTn>
                                        <p:tgtEl>
                                          <p:spTgt spid="1048823">
                                            <p:txEl>
                                              <p:pRg st="3" end="3"/>
                                            </p:txEl>
                                          </p:spTgt>
                                        </p:tgtEl>
                                        <p:attrNameLst>
                                          <p:attrName>style.visibility</p:attrName>
                                        </p:attrNameLst>
                                      </p:cBhvr>
                                      <p:to>
                                        <p:strVal val="visible"/>
                                      </p:to>
                                    </p:set>
                                    <p:animEffect transition="in" filter="fade">
                                      <p:cBhvr>
                                        <p:cTn dur="2000" id="28"/>
                                        <p:tgtEl>
                                          <p:spTgt spid="1048823">
                                            <p:txEl>
                                              <p:pRg st="3" end="3"/>
                                            </p:txEl>
                                          </p:spTgt>
                                        </p:tgtEl>
                                      </p:cBhvr>
                                    </p:animEffect>
                                  </p:childTnLst>
                                </p:cTn>
                              </p:par>
                            </p:childTnLst>
                          </p:cTn>
                        </p:par>
                      </p:childTnLst>
                    </p:cTn>
                  </p:par>
                  <p:par>
                    <p:cTn fill="hold" id="29">
                      <p:stCondLst>
                        <p:cond delay="indefinite"/>
                      </p:stCondLst>
                      <p:childTnLst>
                        <p:par>
                          <p:cTn fill="hold" id="30">
                            <p:stCondLst>
                              <p:cond delay="0"/>
                            </p:stCondLst>
                            <p:childTnLst>
                              <p:par>
                                <p:cTn fill="hold" grpId="0" id="31" nodeType="clickEffect" presetClass="entr" presetID="10" presetSubtype="0">
                                  <p:stCondLst>
                                    <p:cond delay="0"/>
                                  </p:stCondLst>
                                  <p:childTnLst>
                                    <p:set>
                                      <p:cBhvr>
                                        <p:cTn dur="1" fill="hold" id="32">
                                          <p:stCondLst>
                                            <p:cond delay="0"/>
                                          </p:stCondLst>
                                        </p:cTn>
                                        <p:tgtEl>
                                          <p:spTgt spid="1048823">
                                            <p:txEl>
                                              <p:pRg st="4" end="4"/>
                                            </p:txEl>
                                          </p:spTgt>
                                        </p:tgtEl>
                                        <p:attrNameLst>
                                          <p:attrName>style.visibility</p:attrName>
                                        </p:attrNameLst>
                                      </p:cBhvr>
                                      <p:to>
                                        <p:strVal val="visible"/>
                                      </p:to>
                                    </p:set>
                                    <p:animEffect transition="in" filter="fade">
                                      <p:cBhvr>
                                        <p:cTn dur="2000" id="33"/>
                                        <p:tgtEl>
                                          <p:spTgt spid="1048823">
                                            <p:txEl>
                                              <p:pRg st="4" end="4"/>
                                            </p:txEl>
                                          </p:spTgt>
                                        </p:tgtEl>
                                      </p:cBhvr>
                                    </p:animEffect>
                                  </p:childTnLst>
                                </p:cTn>
                              </p:par>
                            </p:childTnLst>
                          </p:cTn>
                        </p:par>
                      </p:childTnLst>
                    </p:cTn>
                  </p:par>
                  <p:par>
                    <p:cTn fill="hold" id="34">
                      <p:stCondLst>
                        <p:cond delay="indefinite"/>
                      </p:stCondLst>
                      <p:childTnLst>
                        <p:par>
                          <p:cTn fill="hold" id="35">
                            <p:stCondLst>
                              <p:cond delay="0"/>
                            </p:stCondLst>
                            <p:childTnLst>
                              <p:par>
                                <p:cTn fill="hold" grpId="0" id="36" nodeType="clickEffect" presetClass="entr" presetID="10" presetSubtype="0">
                                  <p:stCondLst>
                                    <p:cond delay="0"/>
                                  </p:stCondLst>
                                  <p:childTnLst>
                                    <p:set>
                                      <p:cBhvr>
                                        <p:cTn dur="1" fill="hold" id="37">
                                          <p:stCondLst>
                                            <p:cond delay="0"/>
                                          </p:stCondLst>
                                        </p:cTn>
                                        <p:tgtEl>
                                          <p:spTgt spid="1048823">
                                            <p:txEl>
                                              <p:pRg st="5" end="5"/>
                                            </p:txEl>
                                          </p:spTgt>
                                        </p:tgtEl>
                                        <p:attrNameLst>
                                          <p:attrName>style.visibility</p:attrName>
                                        </p:attrNameLst>
                                      </p:cBhvr>
                                      <p:to>
                                        <p:strVal val="visible"/>
                                      </p:to>
                                    </p:set>
                                    <p:animEffect transition="in" filter="fade">
                                      <p:cBhvr>
                                        <p:cTn dur="2000" id="38"/>
                                        <p:tgtEl>
                                          <p:spTgt spid="1048823">
                                            <p:txEl>
                                              <p:pRg st="5" end="5"/>
                                            </p:txEl>
                                          </p:spTgt>
                                        </p:tgtEl>
                                      </p:cBhvr>
                                    </p:animEffect>
                                  </p:childTnLst>
                                </p:cTn>
                              </p:par>
                            </p:childTnLst>
                          </p:cTn>
                        </p:par>
                      </p:childTnLst>
                    </p:cTn>
                  </p:par>
                  <p:par>
                    <p:cTn fill="hold" id="39">
                      <p:stCondLst>
                        <p:cond delay="indefinite"/>
                      </p:stCondLst>
                      <p:childTnLst>
                        <p:par>
                          <p:cTn fill="hold" id="40">
                            <p:stCondLst>
                              <p:cond delay="0"/>
                            </p:stCondLst>
                            <p:childTnLst>
                              <p:par>
                                <p:cTn fill="hold" grpId="0" id="41" nodeType="clickEffect" presetClass="entr" presetID="10" presetSubtype="0">
                                  <p:stCondLst>
                                    <p:cond delay="0"/>
                                  </p:stCondLst>
                                  <p:childTnLst>
                                    <p:set>
                                      <p:cBhvr>
                                        <p:cTn dur="1" fill="hold" id="42">
                                          <p:stCondLst>
                                            <p:cond delay="0"/>
                                          </p:stCondLst>
                                        </p:cTn>
                                        <p:tgtEl>
                                          <p:spTgt spid="1048823">
                                            <p:txEl>
                                              <p:pRg st="6" end="6"/>
                                            </p:txEl>
                                          </p:spTgt>
                                        </p:tgtEl>
                                        <p:attrNameLst>
                                          <p:attrName>style.visibility</p:attrName>
                                        </p:attrNameLst>
                                      </p:cBhvr>
                                      <p:to>
                                        <p:strVal val="visible"/>
                                      </p:to>
                                    </p:set>
                                    <p:animEffect transition="in" filter="fade">
                                      <p:cBhvr>
                                        <p:cTn dur="2000" id="43"/>
                                        <p:tgtEl>
                                          <p:spTgt spid="10488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22" grpId="0"/>
      <p:bldP spid="104882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60" name=""/>
        <p:cNvGrpSpPr/>
        <p:nvPr/>
      </p:nvGrpSpPr>
      <p:grpSpPr>
        <a:xfrm>
          <a:off x="0" y="0"/>
          <a:ext cx="0" cy="0"/>
          <a:chOff x="0" y="0"/>
          <a:chExt cx="0" cy="0"/>
        </a:xfrm>
      </p:grpSpPr>
      <p:sp>
        <p:nvSpPr>
          <p:cNvPr id="1048825" name="Content Placeholder 2"/>
          <p:cNvSpPr>
            <a:spLocks noGrp="1"/>
          </p:cNvSpPr>
          <p:nvPr>
            <p:ph idx="1"/>
          </p:nvPr>
        </p:nvSpPr>
        <p:spPr>
          <a:xfrm>
            <a:off x="1141412" y="1080655"/>
            <a:ext cx="9905999" cy="4710546"/>
          </a:xfrm>
        </p:spPr>
        <p:txBody>
          <a:bodyPr>
            <a:normAutofit/>
          </a:bodyPr>
          <a:p>
            <a:pPr indent="0" marL="0">
              <a:buNone/>
            </a:pPr>
            <a:r>
              <a:rPr dirty="0" lang="en-US">
                <a:latin typeface="Times New Roman" panose="02020603050405020304" pitchFamily="18" charset="0"/>
                <a:cs typeface="Times New Roman" panose="02020603050405020304" pitchFamily="18" charset="0"/>
              </a:rPr>
              <a:t> </a:t>
            </a:r>
            <a:r>
              <a:rPr b="1" dirty="0" lang="en-US" u="sng">
                <a:latin typeface="Times New Roman" panose="02020603050405020304" pitchFamily="18" charset="0"/>
                <a:cs typeface="Times New Roman" panose="02020603050405020304" pitchFamily="18" charset="0"/>
                <a:sym typeface="+mn-ea"/>
              </a:rPr>
              <a:t>Authors Profile</a:t>
            </a:r>
            <a:endParaRPr dirty="0" lang="en-US">
              <a:latin typeface="Times New Roman" panose="02020603050405020304" pitchFamily="18" charset="0"/>
              <a:cs typeface="Times New Roman" panose="02020603050405020304" pitchFamily="18" charset="0"/>
            </a:endParaRPr>
          </a:p>
          <a:p>
            <a:pPr indent="0" marL="0">
              <a:lnSpc>
                <a:spcPct val="110000"/>
              </a:lnSpc>
              <a:buNone/>
            </a:pPr>
            <a:r>
              <a:rPr dirty="0" sz="2200" lang="en-US">
                <a:latin typeface="Times New Roman" panose="02020603050405020304" pitchFamily="18" charset="0"/>
                <a:cs typeface="Times New Roman" panose="02020603050405020304" pitchFamily="18" charset="0"/>
                <a:sym typeface="+mn-ea"/>
              </a:rPr>
              <a:t>              Khalil Gibran was a Lebanese America Writer, Poet and Visual artist, also considered a Philosopher although he himself rejected the title. </a:t>
            </a:r>
            <a:r>
              <a:rPr dirty="0" sz="2200" lang="en-US" smtClean="0">
                <a:latin typeface="Times New Roman" panose="02020603050405020304" pitchFamily="18" charset="0"/>
                <a:cs typeface="Times New Roman" panose="02020603050405020304" pitchFamily="18" charset="0"/>
                <a:sym typeface="+mn-ea"/>
              </a:rPr>
              <a:t>He was </a:t>
            </a:r>
            <a:r>
              <a:rPr dirty="0" sz="2200" lang="en-US" smtClean="0">
                <a:latin typeface="Times New Roman" panose="02020603050405020304" pitchFamily="18" charset="0"/>
                <a:cs typeface="Times New Roman" panose="02020603050405020304" pitchFamily="18" charset="0"/>
                <a:sym typeface="+mn-ea"/>
              </a:rPr>
              <a:t>b</a:t>
            </a:r>
            <a:r>
              <a:rPr dirty="0" sz="2200" lang="en-US" smtClean="0">
                <a:latin typeface="Times New Roman" panose="02020603050405020304" pitchFamily="18" charset="0"/>
                <a:cs typeface="Times New Roman" panose="02020603050405020304" pitchFamily="18" charset="0"/>
              </a:rPr>
              <a:t>orn on 6 </a:t>
            </a:r>
            <a:r>
              <a:rPr dirty="0" sz="2200" lang="en-US" smtClean="0">
                <a:latin typeface="Times New Roman" panose="02020603050405020304" pitchFamily="18" charset="0"/>
                <a:cs typeface="Times New Roman" panose="02020603050405020304" pitchFamily="18" charset="0"/>
              </a:rPr>
              <a:t>January1883, </a:t>
            </a:r>
            <a:r>
              <a:rPr dirty="0" sz="2200" lang="en-US" err="1" smtClean="0">
                <a:latin typeface="Times New Roman" panose="02020603050405020304" pitchFamily="18" charset="0"/>
                <a:cs typeface="Times New Roman" panose="02020603050405020304" pitchFamily="18" charset="0"/>
              </a:rPr>
              <a:t>Bsharri</a:t>
            </a:r>
            <a:r>
              <a:rPr dirty="0" sz="2200" lang="en-US" smtClean="0">
                <a:latin typeface="Times New Roman" panose="02020603050405020304" pitchFamily="18" charset="0"/>
                <a:cs typeface="Times New Roman" panose="02020603050405020304" pitchFamily="18" charset="0"/>
              </a:rPr>
              <a:t>, </a:t>
            </a:r>
            <a:r>
              <a:rPr dirty="0" sz="2200" lang="en-US" err="1" smtClean="0">
                <a:latin typeface="Times New Roman" panose="02020603050405020304" pitchFamily="18" charset="0"/>
                <a:cs typeface="Times New Roman" panose="02020603050405020304" pitchFamily="18" charset="0"/>
              </a:rPr>
              <a:t>Labanon</a:t>
            </a:r>
            <a:r>
              <a:rPr dirty="0" sz="2200" lang="en-US" smtClean="0">
                <a:latin typeface="Times New Roman" panose="02020603050405020304" pitchFamily="18" charset="0"/>
                <a:cs typeface="Times New Roman" panose="02020603050405020304" pitchFamily="18" charset="0"/>
              </a:rPr>
              <a:t> and died on </a:t>
            </a:r>
            <a:r>
              <a:rPr dirty="0" sz="2200" lang="en-US" smtClean="0">
                <a:latin typeface="Times New Roman" panose="02020603050405020304" pitchFamily="18" charset="0"/>
                <a:cs typeface="Times New Roman" panose="02020603050405020304" pitchFamily="18" charset="0"/>
              </a:rPr>
              <a:t>10 April </a:t>
            </a:r>
            <a:r>
              <a:rPr dirty="0" sz="2200" lang="en-US" smtClean="0">
                <a:latin typeface="Times New Roman" panose="02020603050405020304" pitchFamily="18" charset="0"/>
                <a:cs typeface="Times New Roman" panose="02020603050405020304" pitchFamily="18" charset="0"/>
              </a:rPr>
              <a:t>1931,New </a:t>
            </a:r>
            <a:r>
              <a:rPr dirty="0" sz="2200" lang="en-US" err="1" smtClean="0">
                <a:latin typeface="Times New Roman" panose="02020603050405020304" pitchFamily="18" charset="0"/>
                <a:cs typeface="Times New Roman" panose="02020603050405020304" pitchFamily="18" charset="0"/>
              </a:rPr>
              <a:t>york</a:t>
            </a:r>
            <a:r>
              <a:rPr dirty="0" sz="2200" lang="en-US" smtClean="0">
                <a:latin typeface="Times New Roman" panose="02020603050405020304" pitchFamily="18" charset="0"/>
                <a:cs typeface="Times New Roman" panose="02020603050405020304" pitchFamily="18" charset="0"/>
              </a:rPr>
              <a:t>, United </a:t>
            </a:r>
            <a:r>
              <a:rPr dirty="0" sz="2200" lang="en-US" smtClean="0">
                <a:latin typeface="Times New Roman" panose="02020603050405020304" pitchFamily="18" charset="0"/>
                <a:cs typeface="Times New Roman" panose="02020603050405020304" pitchFamily="18" charset="0"/>
              </a:rPr>
              <a:t>States.</a:t>
            </a:r>
            <a:endParaRPr dirty="0" sz="2200" lang="en-US" smtClean="0">
              <a:latin typeface="Times New Roman" panose="02020603050405020304" pitchFamily="18" charset="0"/>
              <a:cs typeface="Times New Roman" panose="02020603050405020304" pitchFamily="18" charset="0"/>
            </a:endParaRPr>
          </a:p>
          <a:p>
            <a:pPr indent="0" marL="0">
              <a:buNone/>
            </a:pPr>
            <a:r>
              <a:rPr dirty="0" sz="2200" lang="en-US" smtClean="0">
                <a:latin typeface="Times New Roman" panose="02020603050405020304" pitchFamily="18" charset="0"/>
                <a:cs typeface="Times New Roman" panose="02020603050405020304" pitchFamily="18" charset="0"/>
                <a:sym typeface="+mn-ea"/>
              </a:rPr>
              <a:t>He </a:t>
            </a:r>
            <a:r>
              <a:rPr dirty="0" sz="2200" lang="en-US">
                <a:latin typeface="Times New Roman" panose="02020603050405020304" pitchFamily="18" charset="0"/>
                <a:cs typeface="Times New Roman" panose="02020603050405020304" pitchFamily="18" charset="0"/>
                <a:sym typeface="+mn-ea"/>
              </a:rPr>
              <a:t>is best known as the author of  </a:t>
            </a:r>
            <a:r>
              <a:rPr dirty="0" sz="2200" i="1" lang="en-US">
                <a:latin typeface="Times New Roman" panose="02020603050405020304" pitchFamily="18" charset="0"/>
                <a:cs typeface="Times New Roman" panose="02020603050405020304" pitchFamily="18" charset="0"/>
                <a:sym typeface="+mn-ea"/>
              </a:rPr>
              <a:t>The Prophet</a:t>
            </a:r>
            <a:r>
              <a:rPr dirty="0" sz="2200" lang="en-US">
                <a:latin typeface="Times New Roman" panose="02020603050405020304" pitchFamily="18" charset="0"/>
                <a:cs typeface="Times New Roman" panose="02020603050405020304" pitchFamily="18" charset="0"/>
                <a:sym typeface="+mn-ea"/>
              </a:rPr>
              <a:t>, which was first published in the united States in 1923 and has since become one of the best selling books of all time, having been translated into more than 100 languages</a:t>
            </a:r>
            <a:endParaRPr dirty="0" sz="2200" lang="en-US">
              <a:latin typeface="Times New Roman" panose="02020603050405020304" pitchFamily="18" charset="0"/>
              <a:cs typeface="Times New Roman" panose="02020603050405020304" pitchFamily="18" charset="0"/>
            </a:endParaRPr>
          </a:p>
          <a:p>
            <a:pPr indent="0" marL="0">
              <a:buNone/>
            </a:pPr>
            <a:r>
              <a:rPr dirty="0" sz="2200" lang="en-US">
                <a:latin typeface="Times New Roman" panose="02020603050405020304" pitchFamily="18" charset="0"/>
                <a:cs typeface="Times New Roman" panose="02020603050405020304" pitchFamily="18" charset="0"/>
              </a:rPr>
              <a:t>              His work </a:t>
            </a:r>
            <a:r>
              <a:rPr dirty="0" sz="2200" i="1" lang="en-US">
                <a:latin typeface="Times New Roman" panose="02020603050405020304" pitchFamily="18" charset="0"/>
                <a:cs typeface="Times New Roman" panose="02020603050405020304" pitchFamily="18" charset="0"/>
              </a:rPr>
              <a:t>The Prophet </a:t>
            </a:r>
            <a:r>
              <a:rPr dirty="0" sz="2200" lang="en-US">
                <a:latin typeface="Times New Roman" panose="02020603050405020304" pitchFamily="18" charset="0"/>
                <a:cs typeface="Times New Roman" panose="02020603050405020304" pitchFamily="18" charset="0"/>
              </a:rPr>
              <a:t>is an example of inspirational fiction including a series of philosophical essays written in poetic English prose. This book has been translated into over 20 foreign languages. He is considered as the third most popular poet in history after Shakespeare and Laozi. His notable works include – </a:t>
            </a:r>
            <a:r>
              <a:rPr dirty="0" sz="2200" i="1" lang="en-US">
                <a:latin typeface="Times New Roman" panose="02020603050405020304" pitchFamily="18" charset="0"/>
                <a:cs typeface="Times New Roman" panose="02020603050405020304" pitchFamily="18" charset="0"/>
              </a:rPr>
              <a:t>The Prophet, The Madman</a:t>
            </a:r>
            <a:r>
              <a:rPr dirty="0" sz="2200" lang="en-US">
                <a:latin typeface="Times New Roman" panose="02020603050405020304" pitchFamily="18" charset="0"/>
                <a:cs typeface="Times New Roman" panose="02020603050405020304" pitchFamily="18" charset="0"/>
              </a:rPr>
              <a:t>, </a:t>
            </a:r>
            <a:r>
              <a:rPr dirty="0" sz="2200" i="1" lang="en-US">
                <a:latin typeface="Times New Roman" panose="02020603050405020304" pitchFamily="18" charset="0"/>
                <a:cs typeface="Times New Roman" panose="02020603050405020304" pitchFamily="18" charset="0"/>
              </a:rPr>
              <a:t>Broken Wings.</a:t>
            </a:r>
            <a:endParaRPr dirty="0" sz="2200" i="1" lang="en-IN">
              <a:latin typeface="Times New Roman" panose="02020603050405020304" pitchFamily="18" charset="0"/>
              <a:cs typeface="Times New Roman" panose="02020603050405020304" pitchFamily="18" charset="0"/>
            </a:endParaRPr>
          </a:p>
        </p:txBody>
      </p:sp>
    </p:spTree>
  </p:cSld>
  <p:clrMapOvr>
    <a:overrideClrMapping accent1="accent1" accent2="accent2" accent3="accent3" accent4="accent4" accent5="accent5" accent6="accent6" bg1="dk1" bg2="dk2" tx1="lt1" tx2="lt2" hlink="hlink" folHlink="folHlink"/>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825">
                                            <p:txEl>
                                              <p:pRg st="0" end="0"/>
                                            </p:txEl>
                                          </p:spTgt>
                                        </p:tgtEl>
                                        <p:attrNameLst>
                                          <p:attrName>style.visibility</p:attrName>
                                        </p:attrNameLst>
                                      </p:cBhvr>
                                      <p:to>
                                        <p:strVal val="visible"/>
                                      </p:to>
                                    </p:set>
                                    <p:animEffect transition="in" filter="fade">
                                      <p:cBhvr>
                                        <p:cTn dur="2000" id="7"/>
                                        <p:tgtEl>
                                          <p:spTgt spid="1048825">
                                            <p:txEl>
                                              <p:pRg st="0" end="0"/>
                                            </p:txEl>
                                          </p:spTgt>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048825">
                                            <p:txEl>
                                              <p:pRg st="1" end="1"/>
                                            </p:txEl>
                                          </p:spTgt>
                                        </p:tgtEl>
                                        <p:attrNameLst>
                                          <p:attrName>style.visibility</p:attrName>
                                        </p:attrNameLst>
                                      </p:cBhvr>
                                      <p:to>
                                        <p:strVal val="visible"/>
                                      </p:to>
                                    </p:set>
                                    <p:animEffect transition="in" filter="fade">
                                      <p:cBhvr>
                                        <p:cTn dur="2000" id="12"/>
                                        <p:tgtEl>
                                          <p:spTgt spid="1048825">
                                            <p:txEl>
                                              <p:pRg st="1" end="1"/>
                                            </p:txEl>
                                          </p:spTgt>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8825">
                                            <p:txEl>
                                              <p:pRg st="2" end="2"/>
                                            </p:txEl>
                                          </p:spTgt>
                                        </p:tgtEl>
                                        <p:attrNameLst>
                                          <p:attrName>style.visibility</p:attrName>
                                        </p:attrNameLst>
                                      </p:cBhvr>
                                      <p:to>
                                        <p:strVal val="visible"/>
                                      </p:to>
                                    </p:set>
                                    <p:animEffect transition="in" filter="fade">
                                      <p:cBhvr>
                                        <p:cTn dur="2000" id="17"/>
                                        <p:tgtEl>
                                          <p:spTgt spid="1048825">
                                            <p:txEl>
                                              <p:pRg st="2" end="2"/>
                                            </p:txEl>
                                          </p:spTgt>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048825">
                                            <p:txEl>
                                              <p:pRg st="3" end="3"/>
                                            </p:txEl>
                                          </p:spTgt>
                                        </p:tgtEl>
                                        <p:attrNameLst>
                                          <p:attrName>style.visibility</p:attrName>
                                        </p:attrNameLst>
                                      </p:cBhvr>
                                      <p:to>
                                        <p:strVal val="visible"/>
                                      </p:to>
                                    </p:set>
                                    <p:animEffect transition="in" filter="fade">
                                      <p:cBhvr>
                                        <p:cTn dur="2000" id="22"/>
                                        <p:tgtEl>
                                          <p:spTgt spid="10488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2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xmlns:r="http://schemas.openxmlformats.org/officeDocument/2006/relationships" r:embed="rId1">
            <a:duotone>
              <a:schemeClr val="bg2">
                <a:shade val="88000"/>
                <a:hueMod val="106000"/>
                <a:satMod val="140000"/>
                <a:lumMod val="54000"/>
              </a:schemeClr>
              <a:schemeClr val="bg2">
                <a:tint val="98000"/>
                <a:hueMod val="90000"/>
                <a:satMod val="150000"/>
                <a:lumMod val="160000"/>
              </a:schemeClr>
            </a:duotone>
          </a:blip>
          <a:stretch>
            <a:fillRect/>
          </a:stretch>
        </a:blipFill>
      </p:bgPr>
    </p:bg>
    <p:spTree>
      <p:nvGrpSpPr>
        <p:cNvPr id="61" name=""/>
        <p:cNvGrpSpPr/>
        <p:nvPr/>
      </p:nvGrpSpPr>
      <p:grpSpPr>
        <a:xfrm>
          <a:off x="0" y="0"/>
          <a:ext cx="0" cy="0"/>
          <a:chOff x="0" y="0"/>
          <a:chExt cx="0" cy="0"/>
        </a:xfrm>
      </p:grpSpPr>
      <p:pic>
        <p:nvPicPr>
          <p:cNvPr id="2097161" name="Picture 2"/>
          <p:cNvPicPr>
            <a:picLocks noChangeAspect="1" noMove="1" noResize="1" noRot="1" noGrp="1" noAdjustHandles="1" noEditPoints="1" noChangeArrowheads="1" noChangeShapeType="1" noCrop="1"/>
          </p:cNvPicPr>
          <p:nvPr/>
        </p:nvPicPr>
        <p:blipFill>
          <a:blip xmlns:r="http://schemas.openxmlformats.org/officeDocument/2006/relationships" r:embed="rId2">
            <a:alphaModFix amt="30000"/>
          </a:blip>
          <a:srcRect/>
          <a:stretch>
            <a:fillRect/>
          </a:stretch>
        </p:blipFill>
        <p:spPr bwMode="auto">
          <a:xfrm>
            <a:off x="0" y="-1"/>
            <a:ext cx="12192003" cy="6858001"/>
          </a:xfrm>
          <a:prstGeom prst="rect"/>
          <a:noFill/>
        </p:spPr>
      </p:pic>
      <p:grpSp>
        <p:nvGrpSpPr>
          <p:cNvPr id="62" name="Group 95"/>
          <p:cNvGrpSpPr>
            <a:grpSpLocks noMove="1" noResize="1" noRot="1" noGrp="1" noChangeAspect="1"/>
          </p:cNvGrpSpPr>
          <p:nvPr/>
        </p:nvGrpSpPr>
        <p:grpSpPr>
          <a:xfrm>
            <a:off x="-14288" y="0"/>
            <a:ext cx="12053888" cy="6858001"/>
            <a:chOff x="-14288" y="0"/>
            <a:chExt cx="12053888" cy="6858001"/>
          </a:xfrm>
        </p:grpSpPr>
        <p:grpSp>
          <p:nvGrpSpPr>
            <p:cNvPr id="63" name="Group 96"/>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gradFill>
          </p:grpSpPr>
          <p:sp>
            <p:nvSpPr>
              <p:cNvPr id="1048826" name="Rectangle 5"/>
              <p:cNvSpPr>
                <a:spLocks noChangeArrowheads="1"/>
              </p:cNvSpPr>
              <p:nvPr/>
            </p:nvSpPr>
            <p:spPr bwMode="auto">
              <a:xfrm>
                <a:off x="114300" y="4763"/>
                <a:ext cx="23813" cy="2181225"/>
              </a:xfrm>
              <a:prstGeom prst="rect"/>
              <a:grpFill/>
              <a:ln>
                <a:noFill/>
              </a:ln>
            </p:spPr>
          </p:sp>
          <p:sp>
            <p:nvSpPr>
              <p:cNvPr id="1048827" name="Freeform 6"/>
              <p:cNvSpPr>
                <a:spLocks noEditPoints="1"/>
              </p:cNvSpPr>
              <p:nvPr/>
            </p:nvSpPr>
            <p:spPr bwMode="auto">
              <a:xfrm>
                <a:off x="33337" y="217646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828" name="Freeform 7"/>
              <p:cNvSpPr>
                <a:spLocks noEditPoints="1"/>
              </p:cNvSpPr>
              <p:nvPr/>
            </p:nvSpPr>
            <p:spPr bwMode="auto">
              <a:xfrm>
                <a:off x="28575" y="4021138"/>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29" name="Freeform 8"/>
              <p:cNvSpPr/>
              <p:nvPr/>
            </p:nvSpPr>
            <p:spPr bwMode="auto">
              <a:xfrm>
                <a:off x="200025" y="4763"/>
                <a:ext cx="369888" cy="1811338"/>
              </a:xfrm>
              <a:custGeom>
                <a:avLst/>
                <a:ah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1048830" name="Freeform 9"/>
              <p:cNvSpPr>
                <a:spLocks noEditPoints="1"/>
              </p:cNvSpPr>
              <p:nvPr/>
            </p:nvSpPr>
            <p:spPr bwMode="auto">
              <a:xfrm>
                <a:off x="503237" y="1801813"/>
                <a:ext cx="190500" cy="188913"/>
              </a:xfrm>
              <a:custGeom>
                <a:avLst/>
                <a:ah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1048831" name="Freeform 10"/>
              <p:cNvSpPr/>
              <p:nvPr/>
            </p:nvSpPr>
            <p:spPr bwMode="auto">
              <a:xfrm>
                <a:off x="285750" y="4763"/>
                <a:ext cx="369888" cy="1430338"/>
              </a:xfrm>
              <a:custGeom>
                <a:avLst/>
                <a:ah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1048832" name="Freeform 11"/>
              <p:cNvSpPr/>
              <p:nvPr/>
            </p:nvSpPr>
            <p:spPr bwMode="auto">
              <a:xfrm>
                <a:off x="546100" y="0"/>
                <a:ext cx="152400" cy="912813"/>
              </a:xfrm>
              <a:custGeom>
                <a:avLst/>
                <a:ah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048833" name="Freeform 12"/>
              <p:cNvSpPr>
                <a:spLocks noEditPoints="1"/>
              </p:cNvSpPr>
              <p:nvPr/>
            </p:nvSpPr>
            <p:spPr bwMode="auto">
              <a:xfrm>
                <a:off x="588962" y="1420813"/>
                <a:ext cx="190500" cy="190500"/>
              </a:xfrm>
              <a:custGeom>
                <a:avLst/>
                <a:ah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1048834" name="Freeform 13"/>
              <p:cNvSpPr>
                <a:spLocks noEditPoints="1"/>
              </p:cNvSpPr>
              <p:nvPr/>
            </p:nvSpPr>
            <p:spPr bwMode="auto">
              <a:xfrm>
                <a:off x="588962" y="9032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35" name="Freeform 14"/>
              <p:cNvSpPr/>
              <p:nvPr/>
            </p:nvSpPr>
            <p:spPr bwMode="auto">
              <a:xfrm>
                <a:off x="641350" y="0"/>
                <a:ext cx="422275" cy="527050"/>
              </a:xfrm>
              <a:custGeom>
                <a:avLst/>
                <a:ah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1048836" name="Freeform 15"/>
              <p:cNvSpPr>
                <a:spLocks noEditPoints="1"/>
              </p:cNvSpPr>
              <p:nvPr/>
            </p:nvSpPr>
            <p:spPr bwMode="auto">
              <a:xfrm>
                <a:off x="1020762" y="488950"/>
                <a:ext cx="161925" cy="147638"/>
              </a:xfrm>
              <a:custGeom>
                <a:avLst/>
                <a:ah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1048837" name="Line 16"/>
              <p:cNvSpPr>
                <a:spLocks noChangeShapeType="1"/>
              </p:cNvSpPr>
              <p:nvPr/>
            </p:nvSpPr>
            <p:spPr bwMode="auto">
              <a:xfrm>
                <a:off x="-4763" y="9525"/>
                <a:ext cx="0" cy="0"/>
              </a:xfrm>
              <a:prstGeom prst="line"/>
              <a:grpFill/>
              <a:ln w="15" cap="flat">
                <a:solidFill>
                  <a:srgbClr val="FFFFFF"/>
                </a:solidFill>
                <a:prstDash val="solid"/>
                <a:miter lim="800000"/>
              </a:ln>
            </p:spPr>
          </p:sp>
          <p:sp>
            <p:nvSpPr>
              <p:cNvPr id="1048838" name="Freeform 17"/>
              <p:cNvSpPr/>
              <p:nvPr/>
            </p:nvSpPr>
            <p:spPr bwMode="auto">
              <a:xfrm>
                <a:off x="9525" y="1801813"/>
                <a:ext cx="123825" cy="127000"/>
              </a:xfrm>
              <a:custGeom>
                <a:avLst/>
                <a:ahLst/>
                <a:rect l="0" t="0" r="r" b="b"/>
                <a:pathLst>
                  <a:path w="78" h="80">
                    <a:moveTo>
                      <a:pt x="6" y="80"/>
                    </a:moveTo>
                    <a:lnTo>
                      <a:pt x="0" y="71"/>
                    </a:lnTo>
                    <a:lnTo>
                      <a:pt x="69" y="0"/>
                    </a:lnTo>
                    <a:lnTo>
                      <a:pt x="78" y="9"/>
                    </a:lnTo>
                    <a:lnTo>
                      <a:pt x="6" y="80"/>
                    </a:lnTo>
                    <a:close/>
                  </a:path>
                </a:pathLst>
              </a:custGeom>
              <a:grpFill/>
              <a:ln>
                <a:noFill/>
              </a:ln>
            </p:spPr>
          </p:sp>
          <p:sp>
            <p:nvSpPr>
              <p:cNvPr id="1048839" name="Freeform 18"/>
              <p:cNvSpPr/>
              <p:nvPr/>
            </p:nvSpPr>
            <p:spPr bwMode="auto">
              <a:xfrm>
                <a:off x="-9525" y="3549650"/>
                <a:ext cx="147638" cy="481013"/>
              </a:xfrm>
              <a:custGeom>
                <a:avLst/>
                <a:ah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1048840" name="Freeform 19"/>
              <p:cNvSpPr/>
              <p:nvPr/>
            </p:nvSpPr>
            <p:spPr bwMode="auto">
              <a:xfrm>
                <a:off x="128587" y="1382713"/>
                <a:ext cx="142875" cy="476250"/>
              </a:xfrm>
              <a:custGeom>
                <a:avLst/>
                <a:ah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1048841" name="Freeform 20"/>
              <p:cNvSpPr>
                <a:spLocks noEditPoints="1"/>
              </p:cNvSpPr>
              <p:nvPr/>
            </p:nvSpPr>
            <p:spPr bwMode="auto">
              <a:xfrm>
                <a:off x="204787" y="1849438"/>
                <a:ext cx="114300" cy="107950"/>
              </a:xfrm>
              <a:custGeom>
                <a:avLst/>
                <a:ah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1048842" name="Rectangle 21"/>
              <p:cNvSpPr>
                <a:spLocks noChangeArrowheads="1"/>
              </p:cNvSpPr>
              <p:nvPr/>
            </p:nvSpPr>
            <p:spPr bwMode="auto">
              <a:xfrm>
                <a:off x="133350" y="4662488"/>
                <a:ext cx="23813" cy="2181225"/>
              </a:xfrm>
              <a:prstGeom prst="rect"/>
              <a:grpFill/>
              <a:ln>
                <a:noFill/>
              </a:ln>
            </p:spPr>
          </p:sp>
          <p:sp>
            <p:nvSpPr>
              <p:cNvPr id="1048843" name="Freeform 22"/>
              <p:cNvSpPr/>
              <p:nvPr/>
            </p:nvSpPr>
            <p:spPr bwMode="auto">
              <a:xfrm>
                <a:off x="223837" y="5041900"/>
                <a:ext cx="369888" cy="1801813"/>
              </a:xfrm>
              <a:custGeom>
                <a:avLst/>
                <a:ah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1048844" name="Freeform 23"/>
              <p:cNvSpPr>
                <a:spLocks noEditPoints="1"/>
              </p:cNvSpPr>
              <p:nvPr/>
            </p:nvSpPr>
            <p:spPr bwMode="auto">
              <a:xfrm>
                <a:off x="52387" y="44815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048845" name="Freeform 24"/>
              <p:cNvSpPr/>
              <p:nvPr/>
            </p:nvSpPr>
            <p:spPr bwMode="auto">
              <a:xfrm>
                <a:off x="-14288" y="5627688"/>
                <a:ext cx="85725" cy="1216025"/>
              </a:xfrm>
              <a:custGeom>
                <a:avLst/>
                <a:ah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1048846" name="Freeform 25"/>
              <p:cNvSpPr>
                <a:spLocks noEditPoints="1"/>
              </p:cNvSpPr>
              <p:nvPr/>
            </p:nvSpPr>
            <p:spPr bwMode="auto">
              <a:xfrm>
                <a:off x="527050" y="48672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47" name="Freeform 26"/>
              <p:cNvSpPr/>
              <p:nvPr/>
            </p:nvSpPr>
            <p:spPr bwMode="auto">
              <a:xfrm>
                <a:off x="309562" y="5422900"/>
                <a:ext cx="374650" cy="1425575"/>
              </a:xfrm>
              <a:custGeom>
                <a:avLst/>
                <a:ah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1048848" name="Freeform 27"/>
              <p:cNvSpPr/>
              <p:nvPr/>
            </p:nvSpPr>
            <p:spPr bwMode="auto">
              <a:xfrm>
                <a:off x="569912" y="5945188"/>
                <a:ext cx="152400" cy="912813"/>
              </a:xfrm>
              <a:custGeom>
                <a:avLst/>
                <a:ah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1048849" name="Freeform 28"/>
              <p:cNvSpPr>
                <a:spLocks noEditPoints="1"/>
              </p:cNvSpPr>
              <p:nvPr/>
            </p:nvSpPr>
            <p:spPr bwMode="auto">
              <a:xfrm>
                <a:off x="612775" y="5246688"/>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50" name="Freeform 29"/>
              <p:cNvSpPr>
                <a:spLocks noEditPoints="1"/>
              </p:cNvSpPr>
              <p:nvPr/>
            </p:nvSpPr>
            <p:spPr bwMode="auto">
              <a:xfrm>
                <a:off x="612775" y="5764213"/>
                <a:ext cx="190500"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51" name="Freeform 30"/>
              <p:cNvSpPr/>
              <p:nvPr/>
            </p:nvSpPr>
            <p:spPr bwMode="auto">
              <a:xfrm>
                <a:off x="669925" y="6330950"/>
                <a:ext cx="417513" cy="517525"/>
              </a:xfrm>
              <a:custGeom>
                <a:avLst/>
                <a:ah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1048852" name="Freeform 31"/>
              <p:cNvSpPr>
                <a:spLocks noEditPoints="1"/>
              </p:cNvSpPr>
              <p:nvPr/>
            </p:nvSpPr>
            <p:spPr bwMode="auto">
              <a:xfrm>
                <a:off x="1049337" y="6221413"/>
                <a:ext cx="157163" cy="147638"/>
              </a:xfrm>
              <a:custGeom>
                <a:avLst/>
                <a:ah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64" name="Group 97"/>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gradFill>
          </p:grpSpPr>
          <p:sp>
            <p:nvSpPr>
              <p:cNvPr id="1048853" name="Freeform 32"/>
              <p:cNvSpPr/>
              <p:nvPr/>
            </p:nvSpPr>
            <p:spPr bwMode="auto">
              <a:xfrm>
                <a:off x="11483975" y="0"/>
                <a:ext cx="417513" cy="512763"/>
              </a:xfrm>
              <a:custGeom>
                <a:avLst/>
                <a:ah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048854" name="Freeform 33"/>
              <p:cNvSpPr>
                <a:spLocks noEditPoints="1"/>
              </p:cNvSpPr>
              <p:nvPr/>
            </p:nvSpPr>
            <p:spPr bwMode="auto">
              <a:xfrm>
                <a:off x="11364912" y="474663"/>
                <a:ext cx="157163" cy="152400"/>
              </a:xfrm>
              <a:custGeom>
                <a:avLst/>
                <a:ah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048855" name="Freeform 34"/>
              <p:cNvSpPr>
                <a:spLocks noEditPoints="1"/>
              </p:cNvSpPr>
              <p:nvPr/>
            </p:nvSpPr>
            <p:spPr bwMode="auto">
              <a:xfrm>
                <a:off x="11631612" y="1539875"/>
                <a:ext cx="188913" cy="190500"/>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56" name="Freeform 35"/>
              <p:cNvSpPr/>
              <p:nvPr/>
            </p:nvSpPr>
            <p:spPr bwMode="auto">
              <a:xfrm>
                <a:off x="11531600" y="5694363"/>
                <a:ext cx="298450" cy="1154113"/>
              </a:xfrm>
              <a:custGeom>
                <a:avLst/>
                <a:ah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048857" name="Freeform 36"/>
              <p:cNvSpPr>
                <a:spLocks noEditPoints="1"/>
              </p:cNvSpPr>
              <p:nvPr/>
            </p:nvSpPr>
            <p:spPr bwMode="auto">
              <a:xfrm>
                <a:off x="11772900" y="5551488"/>
                <a:ext cx="157163" cy="155575"/>
              </a:xfrm>
              <a:custGeom>
                <a:avLst/>
                <a:ah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048858" name="Freeform 37"/>
              <p:cNvSpPr/>
              <p:nvPr/>
            </p:nvSpPr>
            <p:spPr bwMode="auto">
              <a:xfrm>
                <a:off x="11710987" y="4763"/>
                <a:ext cx="304800" cy="1544638"/>
              </a:xfrm>
              <a:custGeom>
                <a:avLst/>
                <a:ah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048859" name="Freeform 38"/>
              <p:cNvSpPr>
                <a:spLocks noEditPoints="1"/>
              </p:cNvSpPr>
              <p:nvPr/>
            </p:nvSpPr>
            <p:spPr bwMode="auto">
              <a:xfrm>
                <a:off x="11636375" y="4867275"/>
                <a:ext cx="188913"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048860" name="Freeform 39"/>
              <p:cNvSpPr/>
              <p:nvPr/>
            </p:nvSpPr>
            <p:spPr bwMode="auto">
              <a:xfrm>
                <a:off x="11441112" y="5046663"/>
                <a:ext cx="307975" cy="1801813"/>
              </a:xfrm>
              <a:custGeom>
                <a:avLst/>
                <a:ah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048861" name="Freeform 40"/>
              <p:cNvSpPr>
                <a:spLocks noEditPoints="1"/>
              </p:cNvSpPr>
              <p:nvPr/>
            </p:nvSpPr>
            <p:spPr bwMode="auto">
              <a:xfrm>
                <a:off x="11849100" y="6416675"/>
                <a:ext cx="190500" cy="188913"/>
              </a:xfrm>
              <a:custGeom>
                <a:avLst/>
                <a:ah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1048862" name="Rectangle 41"/>
              <p:cNvSpPr>
                <a:spLocks noChangeArrowheads="1"/>
              </p:cNvSpPr>
              <p:nvPr/>
            </p:nvSpPr>
            <p:spPr bwMode="auto">
              <a:xfrm>
                <a:off x="11939587" y="6596063"/>
                <a:ext cx="23813" cy="252413"/>
              </a:xfrm>
              <a:prstGeom prst="rect"/>
              <a:grpFill/>
              <a:ln>
                <a:noFill/>
              </a:ln>
            </p:spPr>
          </p:sp>
        </p:grpSp>
      </p:grpSp>
      <p:sp>
        <p:nvSpPr>
          <p:cNvPr id="1048863" name="Title 1"/>
          <p:cNvSpPr>
            <a:spLocks noGrp="1"/>
          </p:cNvSpPr>
          <p:nvPr>
            <p:ph type="ctrTitle"/>
          </p:nvPr>
        </p:nvSpPr>
        <p:spPr>
          <a:xfrm>
            <a:off x="1210685" y="272154"/>
            <a:ext cx="5894387" cy="836209"/>
          </a:xfrm>
        </p:spPr>
        <p:txBody>
          <a:bodyPr anchor="b" bIns="45720" lIns="91440" rIns="91440" rtlCol="0" tIns="45720" vert="horz">
            <a:normAutofit/>
          </a:bodyPr>
          <a:p>
            <a:pPr algn="ctr"/>
            <a:r>
              <a:rPr b="1" dirty="0" sz="4400" lang="en-US" err="1"/>
              <a:t>Nalini</a:t>
            </a:r>
            <a:r>
              <a:rPr b="1" dirty="0" sz="4400" lang="en-US"/>
              <a:t> </a:t>
            </a:r>
            <a:r>
              <a:rPr b="1" dirty="0" sz="4400" lang="en-US" err="1"/>
              <a:t>SHarma</a:t>
            </a:r>
            <a:endParaRPr b="1" dirty="0" sz="4400" lang="en-US"/>
          </a:p>
        </p:txBody>
      </p:sp>
      <p:sp>
        <p:nvSpPr>
          <p:cNvPr id="1048864" name="Content Placeholder 2"/>
          <p:cNvSpPr txBox="1"/>
          <p:nvPr/>
        </p:nvSpPr>
        <p:spPr>
          <a:xfrm>
            <a:off x="1141412" y="1136073"/>
            <a:ext cx="5894388" cy="5264727"/>
          </a:xfrm>
          <a:prstGeom prst="rect"/>
        </p:spPr>
        <p:txBody>
          <a:bodyPr bIns="45720" lIns="91440" rIns="91440" rtlCol="0" tIns="45720" vert="horz">
            <a:no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a:buNone/>
            </a:pPr>
            <a:r>
              <a:rPr dirty="0" sz="2200" lang="en-US" smtClean="0">
                <a:latin typeface="Times New Roman" panose="02020603050405020304" pitchFamily="18" charset="0"/>
                <a:cs typeface="Times New Roman" panose="02020603050405020304" pitchFamily="18" charset="0"/>
              </a:rPr>
              <a:t>Full name: </a:t>
            </a:r>
            <a:r>
              <a:rPr dirty="0" sz="2200" lang="en-US" err="1" smtClean="0">
                <a:latin typeface="Times New Roman" panose="02020603050405020304" pitchFamily="18" charset="0"/>
                <a:cs typeface="Times New Roman" panose="02020603050405020304" pitchFamily="18" charset="0"/>
              </a:rPr>
              <a:t>Nalini</a:t>
            </a:r>
            <a:r>
              <a:rPr dirty="0" sz="2200" lang="en-US" smtClean="0">
                <a:latin typeface="Times New Roman" panose="02020603050405020304" pitchFamily="18" charset="0"/>
                <a:cs typeface="Times New Roman" panose="02020603050405020304" pitchFamily="18" charset="0"/>
              </a:rPr>
              <a:t> </a:t>
            </a:r>
            <a:r>
              <a:rPr dirty="0" sz="2200" lang="en-US">
                <a:latin typeface="Times New Roman" panose="02020603050405020304" pitchFamily="18" charset="0"/>
                <a:cs typeface="Times New Roman" panose="02020603050405020304" pitchFamily="18" charset="0"/>
              </a:rPr>
              <a:t>Sharma </a:t>
            </a:r>
            <a:endParaRPr dirty="0" sz="2200" lang="en-US" smtClean="0">
              <a:latin typeface="Times New Roman" panose="02020603050405020304" pitchFamily="18" charset="0"/>
              <a:cs typeface="Times New Roman" panose="02020603050405020304" pitchFamily="18" charset="0"/>
            </a:endParaRPr>
          </a:p>
          <a:p>
            <a:pPr marL="0">
              <a:buNone/>
            </a:pPr>
            <a:r>
              <a:rPr dirty="0" sz="2200" lang="en-US" smtClean="0">
                <a:latin typeface="Times New Roman" panose="02020603050405020304" pitchFamily="18" charset="0"/>
                <a:cs typeface="Times New Roman" panose="02020603050405020304" pitchFamily="18" charset="0"/>
              </a:rPr>
              <a:t> Nationality: contemporary </a:t>
            </a:r>
            <a:r>
              <a:rPr dirty="0" sz="2200" lang="en-US">
                <a:latin typeface="Times New Roman" panose="02020603050405020304" pitchFamily="18" charset="0"/>
                <a:cs typeface="Times New Roman" panose="02020603050405020304" pitchFamily="18" charset="0"/>
              </a:rPr>
              <a:t>bilingual </a:t>
            </a:r>
            <a:r>
              <a:rPr dirty="0" sz="2200" lang="en-US" smtClean="0">
                <a:latin typeface="Times New Roman" panose="02020603050405020304" pitchFamily="18" charset="0"/>
                <a:cs typeface="Times New Roman" panose="02020603050405020304" pitchFamily="18" charset="0"/>
              </a:rPr>
              <a:t>Indian Writer </a:t>
            </a:r>
          </a:p>
          <a:p>
            <a:pPr marL="0">
              <a:buNone/>
            </a:pPr>
            <a:r>
              <a:rPr dirty="0" sz="2200" lang="en-US" smtClean="0">
                <a:latin typeface="Times New Roman" panose="02020603050405020304" pitchFamily="18" charset="0"/>
                <a:cs typeface="Times New Roman" panose="02020603050405020304" pitchFamily="18" charset="0"/>
              </a:rPr>
              <a:t> Famous for: poems</a:t>
            </a:r>
            <a:r>
              <a:rPr dirty="0" sz="2200" lang="en-US">
                <a:latin typeface="Times New Roman" panose="02020603050405020304" pitchFamily="18" charset="0"/>
                <a:cs typeface="Times New Roman" panose="02020603050405020304" pitchFamily="18" charset="0"/>
              </a:rPr>
              <a:t>, articles, essays, short stories, novels etc</a:t>
            </a:r>
            <a:r>
              <a:rPr dirty="0" sz="2200" lang="en-US" smtClean="0">
                <a:latin typeface="Times New Roman" panose="02020603050405020304" pitchFamily="18" charset="0"/>
                <a:cs typeface="Times New Roman" panose="02020603050405020304" pitchFamily="18" charset="0"/>
              </a:rPr>
              <a:t>.</a:t>
            </a:r>
          </a:p>
          <a:p>
            <a:pPr marL="0">
              <a:buNone/>
            </a:pPr>
            <a:r>
              <a:rPr dirty="0" sz="2200" lang="en-US" smtClean="0">
                <a:latin typeface="Times New Roman" panose="02020603050405020304" pitchFamily="18" charset="0"/>
                <a:cs typeface="Times New Roman" panose="02020603050405020304" pitchFamily="18" charset="0"/>
              </a:rPr>
              <a:t> Works: </a:t>
            </a:r>
            <a:r>
              <a:rPr dirty="0" sz="2200" i="1" lang="en-US" smtClean="0">
                <a:latin typeface="Times New Roman" panose="02020603050405020304" pitchFamily="18" charset="0"/>
                <a:cs typeface="Times New Roman" panose="02020603050405020304" pitchFamily="18" charset="0"/>
              </a:rPr>
              <a:t>Orchid</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Portrait</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The unwed Mother</a:t>
            </a:r>
            <a:r>
              <a:rPr dirty="0" sz="2200" lang="en-US" smtClean="0">
                <a:latin typeface="Times New Roman" panose="02020603050405020304" pitchFamily="18" charset="0"/>
                <a:cs typeface="Times New Roman" panose="02020603050405020304" pitchFamily="18" charset="0"/>
              </a:rPr>
              <a:t>, </a:t>
            </a:r>
            <a:r>
              <a:rPr dirty="0" sz="2200" i="1" lang="en-US" smtClean="0">
                <a:latin typeface="Times New Roman" panose="02020603050405020304" pitchFamily="18" charset="0"/>
                <a:cs typeface="Times New Roman" panose="02020603050405020304" pitchFamily="18" charset="0"/>
              </a:rPr>
              <a:t>Rhythm</a:t>
            </a:r>
          </a:p>
          <a:p>
            <a:pPr marL="0">
              <a:buNone/>
            </a:pPr>
            <a:r>
              <a:rPr dirty="0" sz="2200" lang="en-US" err="1" smtClean="0">
                <a:latin typeface="Times New Roman" panose="02020603050405020304" pitchFamily="18" charset="0"/>
                <a:cs typeface="Times New Roman" panose="02020603050405020304" pitchFamily="18" charset="0"/>
              </a:rPr>
              <a:t>Honours</a:t>
            </a:r>
            <a:r>
              <a:rPr dirty="0" sz="2200" lang="en-US" smtClean="0">
                <a:latin typeface="Times New Roman" panose="02020603050405020304" pitchFamily="18" charset="0"/>
                <a:cs typeface="Times New Roman" panose="02020603050405020304" pitchFamily="18" charset="0"/>
              </a:rPr>
              <a:t>: </a:t>
            </a:r>
            <a:r>
              <a:rPr dirty="0" sz="2200" lang="en-US" err="1" smtClean="0">
                <a:latin typeface="Times New Roman" panose="02020603050405020304" pitchFamily="18" charset="0"/>
                <a:cs typeface="Times New Roman" panose="02020603050405020304" pitchFamily="18" charset="0"/>
              </a:rPr>
              <a:t>Sahitya</a:t>
            </a:r>
            <a:r>
              <a:rPr dirty="0" sz="2200" lang="en-US" smtClean="0">
                <a:latin typeface="Times New Roman" panose="02020603050405020304" pitchFamily="18" charset="0"/>
                <a:cs typeface="Times New Roman" panose="02020603050405020304" pitchFamily="18" charset="0"/>
              </a:rPr>
              <a:t> Shree, </a:t>
            </a:r>
            <a:r>
              <a:rPr dirty="0" sz="2200" lang="en-US" err="1" smtClean="0">
                <a:latin typeface="Times New Roman" panose="02020603050405020304" pitchFamily="18" charset="0"/>
                <a:cs typeface="Times New Roman" panose="02020603050405020304" pitchFamily="18" charset="0"/>
              </a:rPr>
              <a:t>Bharath</a:t>
            </a:r>
            <a:r>
              <a:rPr dirty="0" sz="2200" lang="en-US" smtClean="0">
                <a:latin typeface="Times New Roman" panose="02020603050405020304" pitchFamily="18" charset="0"/>
                <a:cs typeface="Times New Roman" panose="02020603050405020304" pitchFamily="18" charset="0"/>
              </a:rPr>
              <a:t> </a:t>
            </a:r>
            <a:r>
              <a:rPr dirty="0" sz="2200" lang="en-US" err="1" smtClean="0">
                <a:latin typeface="Times New Roman" panose="02020603050405020304" pitchFamily="18" charset="0"/>
                <a:cs typeface="Times New Roman" panose="02020603050405020304" pitchFamily="18" charset="0"/>
              </a:rPr>
              <a:t>Bhasha</a:t>
            </a:r>
            <a:r>
              <a:rPr dirty="0" sz="2200" lang="en-US" smtClean="0">
                <a:latin typeface="Times New Roman" panose="02020603050405020304" pitchFamily="18" charset="0"/>
                <a:cs typeface="Times New Roman" panose="02020603050405020304" pitchFamily="18" charset="0"/>
              </a:rPr>
              <a:t> </a:t>
            </a:r>
            <a:r>
              <a:rPr dirty="0" sz="2200" lang="en-US" err="1" smtClean="0">
                <a:latin typeface="Times New Roman" panose="02020603050405020304" pitchFamily="18" charset="0"/>
                <a:cs typeface="Times New Roman" panose="02020603050405020304" pitchFamily="18" charset="0"/>
              </a:rPr>
              <a:t>Bhushan</a:t>
            </a:r>
            <a:r>
              <a:rPr dirty="0" sz="2200" lang="en-US" smtClean="0">
                <a:latin typeface="Times New Roman" panose="02020603050405020304" pitchFamily="18" charset="0"/>
                <a:cs typeface="Times New Roman" panose="02020603050405020304" pitchFamily="18" charset="0"/>
              </a:rPr>
              <a:t> </a:t>
            </a:r>
            <a:endParaRPr dirty="0" sz="2200" lang="en-US" smtClean="0">
              <a:latin typeface="Times New Roman" panose="02020603050405020304" pitchFamily="18" charset="0"/>
              <a:cs typeface="Times New Roman" panose="02020603050405020304" pitchFamily="18" charset="0"/>
            </a:endParaRPr>
          </a:p>
          <a:p>
            <a:pPr marL="0">
              <a:buNone/>
            </a:pPr>
            <a:r>
              <a:rPr dirty="0" sz="2200" lang="en-US" smtClean="0">
                <a:latin typeface="Times New Roman" panose="02020603050405020304" pitchFamily="18" charset="0"/>
                <a:cs typeface="Times New Roman" panose="02020603050405020304" pitchFamily="18" charset="0"/>
              </a:rPr>
              <a:t>Works </a:t>
            </a:r>
            <a:r>
              <a:rPr dirty="0" sz="2200" lang="en-US" smtClean="0">
                <a:latin typeface="Times New Roman" panose="02020603050405020304" pitchFamily="18" charset="0"/>
                <a:cs typeface="Times New Roman" panose="02020603050405020304" pitchFamily="18" charset="0"/>
              </a:rPr>
              <a:t>published </a:t>
            </a:r>
            <a:r>
              <a:rPr dirty="0" sz="2200" lang="en-US" err="1" smtClean="0">
                <a:latin typeface="Times New Roman" panose="02020603050405020304" pitchFamily="18" charset="0"/>
                <a:cs typeface="Times New Roman" panose="02020603050405020304" pitchFamily="18" charset="0"/>
              </a:rPr>
              <a:t>in:Naya</a:t>
            </a:r>
            <a:r>
              <a:rPr dirty="0" sz="2200" lang="en-US" smtClean="0">
                <a:latin typeface="Times New Roman" panose="02020603050405020304" pitchFamily="18" charset="0"/>
                <a:cs typeface="Times New Roman" panose="02020603050405020304" pitchFamily="18" charset="0"/>
              </a:rPr>
              <a:t> </a:t>
            </a:r>
            <a:r>
              <a:rPr dirty="0" sz="2200" lang="en-US" err="1">
                <a:latin typeface="Times New Roman" panose="02020603050405020304" pitchFamily="18" charset="0"/>
                <a:cs typeface="Times New Roman" panose="02020603050405020304" pitchFamily="18" charset="0"/>
              </a:rPr>
              <a:t>Gyanodya</a:t>
            </a:r>
            <a:r>
              <a:rPr dirty="0" sz="2200" lang="en-US">
                <a:latin typeface="Times New Roman" panose="02020603050405020304" pitchFamily="18" charset="0"/>
                <a:cs typeface="Times New Roman" panose="02020603050405020304" pitchFamily="18" charset="0"/>
              </a:rPr>
              <a:t>, </a:t>
            </a:r>
            <a:r>
              <a:rPr dirty="0" sz="2200" lang="en-US" err="1">
                <a:latin typeface="Times New Roman" panose="02020603050405020304" pitchFamily="18" charset="0"/>
                <a:cs typeface="Times New Roman" panose="02020603050405020304" pitchFamily="18" charset="0"/>
              </a:rPr>
              <a:t>Sarita</a:t>
            </a:r>
            <a:r>
              <a:rPr dirty="0" sz="2200" lang="en-US">
                <a:latin typeface="Times New Roman" panose="02020603050405020304" pitchFamily="18" charset="0"/>
                <a:cs typeface="Times New Roman" panose="02020603050405020304" pitchFamily="18" charset="0"/>
              </a:rPr>
              <a:t> </a:t>
            </a:r>
            <a:r>
              <a:rPr dirty="0" sz="2200" lang="en-US" err="1">
                <a:latin typeface="Times New Roman" panose="02020603050405020304" pitchFamily="18" charset="0"/>
                <a:cs typeface="Times New Roman" panose="02020603050405020304" pitchFamily="18" charset="0"/>
              </a:rPr>
              <a:t>Grihashova</a:t>
            </a:r>
            <a:r>
              <a:rPr dirty="0" sz="2200" lang="en-US">
                <a:latin typeface="Times New Roman" panose="02020603050405020304" pitchFamily="18" charset="0"/>
                <a:cs typeface="Times New Roman" panose="02020603050405020304" pitchFamily="18" charset="0"/>
              </a:rPr>
              <a:t>, </a:t>
            </a:r>
            <a:r>
              <a:rPr dirty="0" sz="2200" lang="en-US" err="1">
                <a:latin typeface="Times New Roman" panose="02020603050405020304" pitchFamily="18" charset="0"/>
                <a:cs typeface="Times New Roman" panose="02020603050405020304" pitchFamily="18" charset="0"/>
              </a:rPr>
              <a:t>Suman</a:t>
            </a:r>
            <a:r>
              <a:rPr dirty="0" sz="2200" lang="en-US">
                <a:latin typeface="Times New Roman" panose="02020603050405020304" pitchFamily="18" charset="0"/>
                <a:cs typeface="Times New Roman" panose="02020603050405020304" pitchFamily="18" charset="0"/>
              </a:rPr>
              <a:t> </a:t>
            </a:r>
            <a:r>
              <a:rPr dirty="0" sz="2200" lang="en-US" err="1">
                <a:latin typeface="Times New Roman" panose="02020603050405020304" pitchFamily="18" charset="0"/>
                <a:cs typeface="Times New Roman" panose="02020603050405020304" pitchFamily="18" charset="0"/>
              </a:rPr>
              <a:t>Saurabh</a:t>
            </a:r>
            <a:r>
              <a:rPr dirty="0" sz="2200" lang="en-US">
                <a:latin typeface="Times New Roman" panose="02020603050405020304" pitchFamily="18" charset="0"/>
                <a:cs typeface="Times New Roman" panose="02020603050405020304" pitchFamily="18" charset="0"/>
              </a:rPr>
              <a:t>, Chhattisgarh Today, Women’s Era, Alive , Poet, </a:t>
            </a:r>
            <a:r>
              <a:rPr dirty="0" sz="2200" lang="en-US" err="1">
                <a:latin typeface="Times New Roman" panose="02020603050405020304" pitchFamily="18" charset="0"/>
                <a:cs typeface="Times New Roman" panose="02020603050405020304" pitchFamily="18" charset="0"/>
              </a:rPr>
              <a:t>Metverse</a:t>
            </a:r>
            <a:r>
              <a:rPr dirty="0" sz="2200" lang="en-US">
                <a:latin typeface="Times New Roman" panose="02020603050405020304" pitchFamily="18" charset="0"/>
                <a:cs typeface="Times New Roman" panose="02020603050405020304" pitchFamily="18" charset="0"/>
              </a:rPr>
              <a:t> Muse, Free Expression etc</a:t>
            </a:r>
            <a:r>
              <a:rPr dirty="0" sz="2200" lang="en-US" smtClean="0">
                <a:latin typeface="Times New Roman" panose="02020603050405020304" pitchFamily="18" charset="0"/>
                <a:cs typeface="Times New Roman" panose="02020603050405020304" pitchFamily="18" charset="0"/>
              </a:rPr>
              <a:t>.</a:t>
            </a:r>
          </a:p>
          <a:p>
            <a:pPr marL="0">
              <a:buNone/>
            </a:pPr>
            <a:endParaRPr dirty="0" sz="2200" lang="en-US">
              <a:latin typeface="Times New Roman" panose="02020603050405020304" pitchFamily="18" charset="0"/>
              <a:cs typeface="Times New Roman" panose="02020603050405020304" pitchFamily="18" charset="0"/>
            </a:endParaRPr>
          </a:p>
        </p:txBody>
      </p:sp>
      <p:pic>
        <p:nvPicPr>
          <p:cNvPr id="2097162" name="Picture 3" descr="A person wearing headphones  Description automatically generated with low confidence"/>
          <p:cNvPicPr>
            <a:picLocks noChangeAspect="1"/>
          </p:cNvPicPr>
          <p:nvPr/>
        </p:nvPicPr>
        <p:blipFill rotWithShape="1">
          <a:blip xmlns:r="http://schemas.openxmlformats.org/officeDocument/2006/relationships" r:embed="rId3"/>
          <a:srcRect l="17353" r="4022" b="1"/>
          <a:stretch>
            <a:fillRect/>
          </a:stretch>
        </p:blipFill>
        <p:spPr>
          <a:xfrm>
            <a:off x="7619998" y="780235"/>
            <a:ext cx="3425199" cy="4840332"/>
          </a:xfrm>
          <a:prstGeom prst="round2DiagRect">
            <a:avLst>
              <a:gd name="adj1" fmla="val 4860"/>
              <a:gd name="adj2" fmla="val 0"/>
            </a:avLst>
          </a:prstGeom>
          <a:ln w="19050" cap="sq">
            <a:solidFill>
              <a:schemeClr val="tx2">
                <a:lumMod val="60000"/>
                <a:lumOff val="40000"/>
                <a:alpha val="60000"/>
              </a:schemeClr>
            </a:solidFill>
            <a:miter lim="800000"/>
            <a:headEnd/>
            <a:tailEnd/>
          </a:ln>
          <a:effectLst>
            <a:outerShdw algn="t" blurRad="88900" dir="5400000" dist="38100" rotWithShape="0">
              <a:prstClr val="black">
                <a:alpha val="40000"/>
              </a:prstClr>
            </a:outerShdw>
          </a:effectLst>
        </p:spPr>
      </p:pic>
      <p:sp>
        <p:nvSpPr>
          <p:cNvPr id="1048865" name="Content Placeholder 2"/>
          <p:cNvSpPr txBox="1"/>
          <p:nvPr/>
        </p:nvSpPr>
        <p:spPr>
          <a:xfrm>
            <a:off x="4886793" y="1394085"/>
            <a:ext cx="6160618" cy="4397116"/>
          </a:xfrm>
          <a:prstGeom prst="rect"/>
        </p:spPr>
        <p:txBody>
          <a:bodyPr bIns="45720" lIns="91440" rIns="91440" rtlCol="0" tIns="45720" vert="horz">
            <a:normAutofit/>
          </a:bodyPr>
          <a:lstStyle>
            <a:lvl1pPr algn="l" defTabSz="914400" eaLnBrk="1" hangingPunct="1" indent="-228600" latinLnBrk="0" marL="228600" rtl="0">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algn="l" defTabSz="914400" eaLnBrk="1" hangingPunct="1" indent="-228600" latinLnBrk="0" marL="2057400" rtl="0">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algn="l" defTabSz="914400" eaLnBrk="1" hangingPunct="1" indent="-228600" latinLnBrk="0" marL="25146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algn="l" defTabSz="914400" eaLnBrk="1" hangingPunct="1" indent="-228600" latinLnBrk="0" marL="29718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algn="l" defTabSz="914400" eaLnBrk="1" hangingPunct="1" indent="-228600" latinLnBrk="0" marL="34290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algn="l" defTabSz="914400" eaLnBrk="1" hangingPunct="1" indent="-228600" latinLnBrk="0" marL="3886200" rtl="0">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indent="0" marL="0">
              <a:buNone/>
            </a:pPr>
            <a:endParaRPr dirty="0" lang="en-IN">
              <a:latin typeface="Times New Roman" panose="02020603050405020304" pitchFamily="18" charset="0"/>
              <a:cs typeface="Times New Roman" panose="02020603050405020304" pitchFamily="18"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863"/>
                                        </p:tgtEl>
                                        <p:attrNameLst>
                                          <p:attrName>style.visibility</p:attrName>
                                        </p:attrNameLst>
                                      </p:cBhvr>
                                      <p:to>
                                        <p:strVal val="visible"/>
                                      </p:to>
                                    </p:set>
                                    <p:animEffect transition="in" filter="fade">
                                      <p:cBhvr>
                                        <p:cTn dur="2000" id="7"/>
                                        <p:tgtEl>
                                          <p:spTgt spid="104886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2097162"/>
                                        </p:tgtEl>
                                        <p:attrNameLst>
                                          <p:attrName>style.visibility</p:attrName>
                                        </p:attrNameLst>
                                      </p:cBhvr>
                                      <p:to>
                                        <p:strVal val="visible"/>
                                      </p:to>
                                    </p:set>
                                    <p:animEffect transition="in" filter="fade">
                                      <p:cBhvr>
                                        <p:cTn dur="2000" id="12"/>
                                        <p:tgtEl>
                                          <p:spTgt spid="2097162"/>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48864">
                                            <p:txEl>
                                              <p:pRg st="0" end="0"/>
                                            </p:txEl>
                                          </p:spTgt>
                                        </p:tgtEl>
                                        <p:attrNameLst>
                                          <p:attrName>style.visibility</p:attrName>
                                        </p:attrNameLst>
                                      </p:cBhvr>
                                      <p:to>
                                        <p:strVal val="visible"/>
                                      </p:to>
                                    </p:set>
                                    <p:animEffect transition="in" filter="fade">
                                      <p:cBhvr>
                                        <p:cTn dur="2000" id="17"/>
                                        <p:tgtEl>
                                          <p:spTgt spid="1048864">
                                            <p:txEl>
                                              <p:pRg st="0" end="0"/>
                                            </p:txEl>
                                          </p:spTgt>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048864">
                                            <p:txEl>
                                              <p:pRg st="1" end="1"/>
                                            </p:txEl>
                                          </p:spTgt>
                                        </p:tgtEl>
                                        <p:attrNameLst>
                                          <p:attrName>style.visibility</p:attrName>
                                        </p:attrNameLst>
                                      </p:cBhvr>
                                      <p:to>
                                        <p:strVal val="visible"/>
                                      </p:to>
                                    </p:set>
                                    <p:animEffect transition="in" filter="fade">
                                      <p:cBhvr>
                                        <p:cTn dur="2000" id="22"/>
                                        <p:tgtEl>
                                          <p:spTgt spid="1048864">
                                            <p:txEl>
                                              <p:pRg st="1" end="1"/>
                                            </p:txEl>
                                          </p:spTgt>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0" presetSubtype="0">
                                  <p:stCondLst>
                                    <p:cond delay="0"/>
                                  </p:stCondLst>
                                  <p:childTnLst>
                                    <p:set>
                                      <p:cBhvr>
                                        <p:cTn dur="1" fill="hold" id="26">
                                          <p:stCondLst>
                                            <p:cond delay="0"/>
                                          </p:stCondLst>
                                        </p:cTn>
                                        <p:tgtEl>
                                          <p:spTgt spid="1048864">
                                            <p:txEl>
                                              <p:pRg st="2" end="2"/>
                                            </p:txEl>
                                          </p:spTgt>
                                        </p:tgtEl>
                                        <p:attrNameLst>
                                          <p:attrName>style.visibility</p:attrName>
                                        </p:attrNameLst>
                                      </p:cBhvr>
                                      <p:to>
                                        <p:strVal val="visible"/>
                                      </p:to>
                                    </p:set>
                                    <p:animEffect transition="in" filter="fade">
                                      <p:cBhvr>
                                        <p:cTn dur="2000" id="27"/>
                                        <p:tgtEl>
                                          <p:spTgt spid="1048864">
                                            <p:txEl>
                                              <p:pRg st="2" end="2"/>
                                            </p:txEl>
                                          </p:spTgt>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10" presetSubtype="0">
                                  <p:stCondLst>
                                    <p:cond delay="0"/>
                                  </p:stCondLst>
                                  <p:childTnLst>
                                    <p:set>
                                      <p:cBhvr>
                                        <p:cTn dur="1" fill="hold" id="31">
                                          <p:stCondLst>
                                            <p:cond delay="0"/>
                                          </p:stCondLst>
                                        </p:cTn>
                                        <p:tgtEl>
                                          <p:spTgt spid="1048864">
                                            <p:txEl>
                                              <p:pRg st="3" end="3"/>
                                            </p:txEl>
                                          </p:spTgt>
                                        </p:tgtEl>
                                        <p:attrNameLst>
                                          <p:attrName>style.visibility</p:attrName>
                                        </p:attrNameLst>
                                      </p:cBhvr>
                                      <p:to>
                                        <p:strVal val="visible"/>
                                      </p:to>
                                    </p:set>
                                    <p:animEffect transition="in" filter="fade">
                                      <p:cBhvr>
                                        <p:cTn dur="2000" id="32"/>
                                        <p:tgtEl>
                                          <p:spTgt spid="1048864">
                                            <p:txEl>
                                              <p:pRg st="3" end="3"/>
                                            </p:txEl>
                                          </p:spTgt>
                                        </p:tgtEl>
                                      </p:cBhvr>
                                    </p:animEffect>
                                  </p:childTnLst>
                                </p:cTn>
                              </p:par>
                              <p:par>
                                <p:cTn fill="hold" grpId="0" id="33" nodeType="withEffect" presetClass="entr" presetID="10" presetSubtype="0">
                                  <p:stCondLst>
                                    <p:cond delay="0"/>
                                  </p:stCondLst>
                                  <p:childTnLst>
                                    <p:set>
                                      <p:cBhvr>
                                        <p:cTn dur="1" fill="hold" id="34">
                                          <p:stCondLst>
                                            <p:cond delay="0"/>
                                          </p:stCondLst>
                                        </p:cTn>
                                        <p:tgtEl>
                                          <p:spTgt spid="1048864">
                                            <p:txEl>
                                              <p:pRg st="4" end="4"/>
                                            </p:txEl>
                                          </p:spTgt>
                                        </p:tgtEl>
                                        <p:attrNameLst>
                                          <p:attrName>style.visibility</p:attrName>
                                        </p:attrNameLst>
                                      </p:cBhvr>
                                      <p:to>
                                        <p:strVal val="visible"/>
                                      </p:to>
                                    </p:set>
                                    <p:animEffect transition="in" filter="fade">
                                      <p:cBhvr>
                                        <p:cTn dur="2000" id="35"/>
                                        <p:tgtEl>
                                          <p:spTgt spid="1048864">
                                            <p:txEl>
                                              <p:pRg st="4" end="4"/>
                                            </p:txEl>
                                          </p:spTgt>
                                        </p:tgtEl>
                                      </p:cBhvr>
                                    </p:animEffect>
                                  </p:childTnLst>
                                </p:cTn>
                              </p:par>
                            </p:childTnLst>
                          </p:cTn>
                        </p:par>
                      </p:childTnLst>
                    </p:cTn>
                  </p:par>
                  <p:par>
                    <p:cTn fill="hold" id="36">
                      <p:stCondLst>
                        <p:cond delay="indefinite"/>
                      </p:stCondLst>
                      <p:childTnLst>
                        <p:par>
                          <p:cTn fill="hold" id="37">
                            <p:stCondLst>
                              <p:cond delay="0"/>
                            </p:stCondLst>
                            <p:childTnLst>
                              <p:par>
                                <p:cTn fill="hold" grpId="0" id="38" nodeType="clickEffect" presetClass="entr" presetID="10" presetSubtype="0">
                                  <p:stCondLst>
                                    <p:cond delay="0"/>
                                  </p:stCondLst>
                                  <p:childTnLst>
                                    <p:set>
                                      <p:cBhvr>
                                        <p:cTn dur="1" fill="hold" id="39">
                                          <p:stCondLst>
                                            <p:cond delay="0"/>
                                          </p:stCondLst>
                                        </p:cTn>
                                        <p:tgtEl>
                                          <p:spTgt spid="1048864">
                                            <p:txEl>
                                              <p:pRg st="5" end="5"/>
                                            </p:txEl>
                                          </p:spTgt>
                                        </p:tgtEl>
                                        <p:attrNameLst>
                                          <p:attrName>style.visibility</p:attrName>
                                        </p:attrNameLst>
                                      </p:cBhvr>
                                      <p:to>
                                        <p:strVal val="visible"/>
                                      </p:to>
                                    </p:set>
                                    <p:animEffect transition="in" filter="fade">
                                      <p:cBhvr>
                                        <p:cTn dur="2000" id="40"/>
                                        <p:tgtEl>
                                          <p:spTgt spid="10488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63" grpId="0"/>
      <p:bldP spid="1048864" grpId="0" build="allAtOnce"/>
    </p:bldLst>
  </p:timing>
</p:sld>
</file>

<file path=ppt/theme/_rels/theme1.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ircuit">
  <a:themeElements>
    <a:clrScheme name="Office 2007-2010">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fillRect/>
          </a:stretch>
        </a:blip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2007-2010">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2007-2010">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2007-2010">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2007-2010">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2007-2010">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2007-2010">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Application>Microsoft Office PowerPoint</Application>
  <ScaleCrop>0</ScaleCrop>
  <LinksUpToDate>0</LinksUpToDate>
  <AppVersion>12.0000</AppVersion>
</Properties>
</file>

<file path=docProps/core.xml><?xml version="1.0" encoding="utf-8"?>
<cp:coreProperties xmlns:cp="http://schemas.openxmlformats.org/package/2006/metadata/core-properties" xmlns:dc="http://purl.org/dc/elements/1.1/" xmlns:dcterms="http://purl.org/dc/terms/" xmlns:xsi="http://www.w3.org/2001/XMLSchema-instance">
  <dc:title>OSCAR WILDE (1854-1900)</dc:title>
  <dc:creator>Vinodkrishnan M</dc:creator>
  <cp:lastModifiedBy>vishnu</cp:lastModifiedBy>
  <dcterms:created xsi:type="dcterms:W3CDTF">2022-10-15T10:43:00Z</dcterms:created>
  <dcterms:modified xsi:type="dcterms:W3CDTF">2024-06-26T05:10:25Z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1033-11.2.0.10084</vt:lpwstr>
  </property>
  <property fmtid="{D5CDD505-2E9C-101B-9397-08002B2CF9AE}" pid="3" name="ICV">
    <vt:lpwstr>96444a43c6e4464380496e9730a1ddfb</vt:lpwstr>
  </property>
</Properties>
</file>